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61" r:id="rId7"/>
    <p:sldId id="268" r:id="rId8"/>
    <p:sldId id="259" r:id="rId9"/>
    <p:sldId id="260" r:id="rId10"/>
    <p:sldId id="262" r:id="rId11"/>
    <p:sldId id="263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01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257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729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842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65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6720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143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774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802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340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066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D23F3-8E4B-406E-9C4F-3EFDCF76BB36}" type="datetimeFigureOut">
              <a:rPr lang="en-IE" smtClean="0"/>
              <a:t>23/04/2013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8851-E11D-43F5-8B55-5F0E6BFD552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191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pj0emEGSh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2448272"/>
          </a:xfrm>
        </p:spPr>
        <p:txBody>
          <a:bodyPr>
            <a:normAutofit/>
          </a:bodyPr>
          <a:lstStyle/>
          <a:p>
            <a:r>
              <a:rPr lang="en-IE" sz="6600" b="1" u="sng" dirty="0">
                <a:solidFill>
                  <a:srgbClr val="FF0000"/>
                </a:solidFill>
              </a:rPr>
              <a:t>Na </a:t>
            </a:r>
            <a:r>
              <a:rPr lang="en-IE" sz="6600" b="1" u="sng" dirty="0" err="1">
                <a:solidFill>
                  <a:srgbClr val="FF0000"/>
                </a:solidFill>
              </a:rPr>
              <a:t>Víris</a:t>
            </a:r>
            <a:r>
              <a:rPr lang="en-IE" sz="6600" b="1" u="sng" dirty="0"/>
              <a:t/>
            </a:r>
            <a:br>
              <a:rPr lang="en-IE" sz="6600" b="1" u="sng" dirty="0"/>
            </a:br>
            <a:endParaRPr lang="en-IE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http://www.healthcentral.com/common/images/1/17015_893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136"/>
            <a:ext cx="50760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medicinenet.com/images/illustrations/influenza_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65052"/>
            <a:ext cx="4176464" cy="43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mjughf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8924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u="sng" dirty="0" err="1" smtClean="0">
                <a:solidFill>
                  <a:srgbClr val="FF0000"/>
                </a:solidFill>
              </a:rPr>
              <a:t>Tábhacht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Víris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sa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leigheas</a:t>
            </a:r>
            <a:r>
              <a:rPr lang="en-IE" b="1" u="sng" dirty="0" smtClean="0">
                <a:solidFill>
                  <a:srgbClr val="FF0000"/>
                </a:solidFill>
              </a:rPr>
              <a:t> &amp; san </a:t>
            </a:r>
            <a:r>
              <a:rPr lang="en-IE" b="1" u="sng" dirty="0" err="1" smtClean="0">
                <a:solidFill>
                  <a:srgbClr val="FF0000"/>
                </a:solidFill>
              </a:rPr>
              <a:t>eacnamaíocht</a:t>
            </a:r>
            <a:r>
              <a:rPr lang="en-IE" b="1" u="sng" dirty="0" smtClean="0">
                <a:solidFill>
                  <a:srgbClr val="FF0000"/>
                </a:solidFill>
              </a:rPr>
              <a:t>.</a:t>
            </a:r>
            <a:endParaRPr lang="en-IE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1. </a:t>
            </a:r>
            <a:r>
              <a:rPr lang="en-IE" dirty="0" err="1" smtClean="0">
                <a:solidFill>
                  <a:srgbClr val="FF0000"/>
                </a:solidFill>
              </a:rPr>
              <a:t>Leigheas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/>
              <a:t>– </a:t>
            </a:r>
            <a:r>
              <a:rPr lang="en-IE" dirty="0" err="1"/>
              <a:t>cúis</a:t>
            </a:r>
            <a:r>
              <a:rPr lang="en-IE" dirty="0"/>
              <a:t> </a:t>
            </a:r>
            <a:r>
              <a:rPr lang="en-IE" dirty="0" err="1"/>
              <a:t>galar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</a:t>
            </a:r>
            <a:r>
              <a:rPr lang="en-IE" dirty="0" smtClean="0"/>
              <a:t>(</a:t>
            </a:r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frithbheathaigh</a:t>
            </a:r>
            <a:r>
              <a:rPr lang="en-IE" dirty="0" smtClean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a </a:t>
            </a:r>
            <a:r>
              <a:rPr lang="en-IE" dirty="0" err="1"/>
              <a:t>leigheas</a:t>
            </a:r>
            <a:r>
              <a:rPr lang="en-IE" dirty="0"/>
              <a:t>)</a:t>
            </a:r>
            <a:endParaRPr lang="en-IE" b="1" u="sng" dirty="0"/>
          </a:p>
          <a:p>
            <a:r>
              <a:rPr lang="en-IE" dirty="0" smtClean="0"/>
              <a:t>Is </a:t>
            </a:r>
            <a:r>
              <a:rPr lang="en-IE" dirty="0" err="1"/>
              <a:t>féidir</a:t>
            </a:r>
            <a:r>
              <a:rPr lang="en-IE" dirty="0"/>
              <a:t> </a:t>
            </a:r>
            <a:r>
              <a:rPr lang="en-IE" b="1" dirty="0" err="1">
                <a:solidFill>
                  <a:srgbClr val="D60093"/>
                </a:solidFill>
              </a:rPr>
              <a:t>vacsaín</a:t>
            </a:r>
            <a:r>
              <a:rPr lang="en-IE" b="1" dirty="0">
                <a:solidFill>
                  <a:srgbClr val="D60093"/>
                </a:solidFill>
              </a:rPr>
              <a:t> </a:t>
            </a:r>
            <a:r>
              <a:rPr lang="en-IE" dirty="0"/>
              <a:t>a </a:t>
            </a:r>
            <a:r>
              <a:rPr lang="en-IE" dirty="0" err="1"/>
              <a:t>úsáid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cosaint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gcoinne</a:t>
            </a:r>
            <a:r>
              <a:rPr lang="en-IE" dirty="0"/>
              <a:t> </a:t>
            </a:r>
            <a:r>
              <a:rPr lang="en-IE" dirty="0" err="1"/>
              <a:t>roinnt</a:t>
            </a:r>
            <a:r>
              <a:rPr lang="en-IE" dirty="0"/>
              <a:t> </a:t>
            </a:r>
            <a:r>
              <a:rPr lang="en-IE" dirty="0" err="1"/>
              <a:t>víris</a:t>
            </a:r>
            <a:r>
              <a:rPr lang="en-IE" dirty="0" smtClean="0"/>
              <a:t>. (M.S. </a:t>
            </a:r>
            <a:r>
              <a:rPr lang="en-IE" dirty="0" err="1" smtClean="0">
                <a:solidFill>
                  <a:srgbClr val="D60093"/>
                </a:solidFill>
              </a:rPr>
              <a:t>Vacsín</a:t>
            </a:r>
            <a:r>
              <a:rPr lang="en-IE" dirty="0" smtClean="0">
                <a:solidFill>
                  <a:srgbClr val="D60093"/>
                </a:solidFill>
              </a:rPr>
              <a:t> MMR)</a:t>
            </a:r>
            <a:endParaRPr lang="en-IE" b="1" u="sng" dirty="0">
              <a:solidFill>
                <a:srgbClr val="D60093"/>
              </a:solidFill>
            </a:endParaRPr>
          </a:p>
          <a:p>
            <a:r>
              <a:rPr lang="en-IE" dirty="0" smtClean="0"/>
              <a:t>Is </a:t>
            </a:r>
            <a:r>
              <a:rPr lang="en-IE" dirty="0" err="1"/>
              <a:t>féidir</a:t>
            </a:r>
            <a:r>
              <a:rPr lang="en-IE" dirty="0"/>
              <a:t> </a:t>
            </a:r>
            <a:r>
              <a:rPr lang="en-IE" dirty="0" err="1"/>
              <a:t>leigheas</a:t>
            </a:r>
            <a:r>
              <a:rPr lang="en-IE" dirty="0"/>
              <a:t> a </a:t>
            </a:r>
            <a:r>
              <a:rPr lang="en-IE" dirty="0" err="1"/>
              <a:t>fháil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do </a:t>
            </a:r>
            <a:r>
              <a:rPr lang="en-IE" dirty="0" err="1"/>
              <a:t>roinnt</a:t>
            </a:r>
            <a:r>
              <a:rPr lang="en-IE" dirty="0"/>
              <a:t> </a:t>
            </a:r>
            <a:r>
              <a:rPr lang="en-IE" dirty="0" err="1"/>
              <a:t>víris</a:t>
            </a:r>
            <a:r>
              <a:rPr lang="en-IE" dirty="0"/>
              <a:t> </a:t>
            </a:r>
            <a:r>
              <a:rPr lang="en-IE" dirty="0" smtClean="0"/>
              <a:t>(m.sh </a:t>
            </a:r>
            <a:r>
              <a:rPr lang="en-IE" dirty="0" err="1" smtClean="0"/>
              <a:t>Z</a:t>
            </a:r>
            <a:r>
              <a:rPr lang="en-IE" dirty="0" err="1" smtClean="0"/>
              <a:t>voirax</a:t>
            </a:r>
            <a:r>
              <a:rPr lang="en-IE" dirty="0" smtClean="0"/>
              <a:t> don </a:t>
            </a:r>
            <a:r>
              <a:rPr lang="en-IE" dirty="0" err="1" smtClean="0"/>
              <a:t>Víris</a:t>
            </a:r>
            <a:r>
              <a:rPr lang="en-IE" dirty="0" smtClean="0"/>
              <a:t> </a:t>
            </a:r>
            <a:r>
              <a:rPr lang="en-IE" dirty="0" err="1" smtClean="0"/>
              <a:t>spúic</a:t>
            </a:r>
            <a:r>
              <a:rPr lang="en-IE" dirty="0" smtClean="0"/>
              <a:t> </a:t>
            </a:r>
            <a:r>
              <a:rPr lang="en-IE" dirty="0" err="1" smtClean="0"/>
              <a:t>slaghdáin</a:t>
            </a:r>
            <a:r>
              <a:rPr lang="en-IE" dirty="0" smtClean="0"/>
              <a:t>)</a:t>
            </a:r>
            <a:endParaRPr lang="en-IE" b="1" u="sng" dirty="0"/>
          </a:p>
          <a:p>
            <a:pPr marL="0" indent="0">
              <a:buNone/>
            </a:pPr>
            <a:r>
              <a:rPr lang="en-IE" dirty="0" smtClean="0">
                <a:solidFill>
                  <a:srgbClr val="FF0000"/>
                </a:solidFill>
              </a:rPr>
              <a:t>2. </a:t>
            </a:r>
            <a:r>
              <a:rPr lang="en-IE" dirty="0" err="1" smtClean="0">
                <a:solidFill>
                  <a:srgbClr val="FF0000"/>
                </a:solidFill>
              </a:rPr>
              <a:t>Eacnamaíocht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/>
              <a:t>– </a:t>
            </a:r>
            <a:endParaRPr lang="en-IE" dirty="0" smtClean="0"/>
          </a:p>
          <a:p>
            <a:r>
              <a:rPr lang="en-IE" dirty="0" err="1" smtClean="0"/>
              <a:t>daoine</a:t>
            </a:r>
            <a:r>
              <a:rPr lang="en-IE" dirty="0" smtClean="0"/>
              <a:t> </a:t>
            </a:r>
            <a:r>
              <a:rPr lang="en-IE" dirty="0" err="1"/>
              <a:t>tinn</a:t>
            </a:r>
            <a:endParaRPr lang="en-IE" b="1" u="sng" dirty="0"/>
          </a:p>
          <a:p>
            <a:r>
              <a:rPr lang="en-IE" dirty="0" err="1" smtClean="0"/>
              <a:t>Damáiste</a:t>
            </a:r>
            <a:r>
              <a:rPr lang="en-IE" dirty="0" smtClean="0"/>
              <a:t> </a:t>
            </a:r>
            <a:r>
              <a:rPr lang="en-IE" dirty="0"/>
              <a:t>do </a:t>
            </a:r>
            <a:r>
              <a:rPr lang="en-IE" dirty="0" err="1" smtClean="0"/>
              <a:t>barraí</a:t>
            </a:r>
            <a:r>
              <a:rPr lang="en-IE" dirty="0" smtClean="0"/>
              <a:t> (</a:t>
            </a:r>
            <a:r>
              <a:rPr lang="en-IE" dirty="0" err="1" smtClean="0"/>
              <a:t>m.s</a:t>
            </a:r>
            <a:r>
              <a:rPr lang="en-IE" dirty="0" smtClean="0"/>
              <a:t> </a:t>
            </a:r>
            <a:r>
              <a:rPr lang="en-IE" dirty="0" err="1" smtClean="0"/>
              <a:t>plandaí</a:t>
            </a:r>
            <a:r>
              <a:rPr lang="en-IE" dirty="0" smtClean="0"/>
              <a:t> </a:t>
            </a:r>
            <a:r>
              <a:rPr lang="en-IE" dirty="0" err="1" smtClean="0"/>
              <a:t>tobac</a:t>
            </a:r>
            <a:r>
              <a:rPr lang="en-IE" dirty="0" smtClean="0"/>
              <a:t>)</a:t>
            </a:r>
            <a:endParaRPr lang="en-IE" b="1" u="sng" dirty="0"/>
          </a:p>
          <a:p>
            <a:pPr marL="0" indent="0">
              <a:buNone/>
            </a:pPr>
            <a:r>
              <a:rPr lang="en-IE" dirty="0" err="1" smtClean="0">
                <a:solidFill>
                  <a:srgbClr val="D60093"/>
                </a:solidFill>
              </a:rPr>
              <a:t>Buntáiste</a:t>
            </a:r>
            <a:r>
              <a:rPr lang="en-IE" dirty="0" smtClean="0"/>
              <a:t>- </a:t>
            </a:r>
            <a:r>
              <a:rPr lang="en-IE" dirty="0" err="1" smtClean="0"/>
              <a:t>Aisvíris</a:t>
            </a:r>
            <a:r>
              <a:rPr lang="en-IE" dirty="0" smtClean="0"/>
              <a:t> </a:t>
            </a:r>
            <a:r>
              <a:rPr lang="en-IE" dirty="0" smtClean="0"/>
              <a:t>(retrovirus) </a:t>
            </a:r>
            <a:r>
              <a:rPr lang="en-IE" dirty="0" err="1" smtClean="0"/>
              <a:t>úsáideach</a:t>
            </a:r>
            <a:r>
              <a:rPr lang="en-IE" dirty="0" smtClean="0"/>
              <a:t> le  </a:t>
            </a:r>
            <a:r>
              <a:rPr lang="en-IE" dirty="0"/>
              <a:t>DNA a </a:t>
            </a:r>
            <a:r>
              <a:rPr lang="en-IE" dirty="0" err="1"/>
              <a:t>ghearradh</a:t>
            </a:r>
            <a:r>
              <a:rPr lang="en-IE" dirty="0"/>
              <a:t> le </a:t>
            </a:r>
            <a:r>
              <a:rPr lang="en-IE" dirty="0" err="1"/>
              <a:t>linn</a:t>
            </a:r>
            <a:r>
              <a:rPr lang="en-IE" dirty="0"/>
              <a:t> </a:t>
            </a:r>
            <a:r>
              <a:rPr lang="en-IE" dirty="0" err="1"/>
              <a:t>innealtóireacht</a:t>
            </a:r>
            <a:r>
              <a:rPr lang="en-IE" dirty="0"/>
              <a:t> </a:t>
            </a:r>
            <a:r>
              <a:rPr lang="en-IE" dirty="0" err="1"/>
              <a:t>géineolaíochta</a:t>
            </a:r>
            <a:r>
              <a:rPr lang="en-IE" dirty="0"/>
              <a:t>.</a:t>
            </a:r>
            <a:endParaRPr lang="en-IE" b="1" u="sng" dirty="0"/>
          </a:p>
        </p:txBody>
      </p:sp>
    </p:spTree>
    <p:extLst>
      <p:ext uri="{BB962C8B-B14F-4D97-AF65-F5344CB8AC3E}">
        <p14:creationId xmlns:p14="http://schemas.microsoft.com/office/powerpoint/2010/main" val="17139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>
            <a:norm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	</a:t>
            </a:r>
            <a:r>
              <a:rPr lang="en-IE" b="1" dirty="0" err="1" smtClean="0">
                <a:solidFill>
                  <a:srgbClr val="FF0000"/>
                </a:solidFill>
              </a:rPr>
              <a:t>Galair</a:t>
            </a:r>
            <a:r>
              <a:rPr lang="en-IE" b="1" dirty="0" smtClean="0">
                <a:solidFill>
                  <a:srgbClr val="FF0000"/>
                </a:solidFill>
              </a:rPr>
              <a:t>- i.e. HIV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3816424" cy="5256583"/>
          </a:xfrm>
        </p:spPr>
        <p:txBody>
          <a:bodyPr>
            <a:normAutofit lnSpcReduction="10000"/>
          </a:bodyPr>
          <a:lstStyle/>
          <a:p>
            <a:r>
              <a:rPr lang="en-IE" dirty="0" err="1" smtClean="0"/>
              <a:t>Ionfhabhtaíonn</a:t>
            </a:r>
            <a:r>
              <a:rPr lang="en-IE" dirty="0" smtClean="0"/>
              <a:t> </a:t>
            </a:r>
            <a:r>
              <a:rPr lang="en-IE" dirty="0"/>
              <a:t>&amp; </a:t>
            </a:r>
            <a:r>
              <a:rPr lang="en-IE" dirty="0" err="1"/>
              <a:t>loiteann</a:t>
            </a:r>
            <a:r>
              <a:rPr lang="en-IE" dirty="0"/>
              <a:t> an </a:t>
            </a:r>
            <a:r>
              <a:rPr lang="en-IE" dirty="0" err="1"/>
              <a:t>víris</a:t>
            </a:r>
            <a:r>
              <a:rPr lang="en-IE" dirty="0"/>
              <a:t> T-</a:t>
            </a:r>
            <a:r>
              <a:rPr lang="en-IE" dirty="0" err="1"/>
              <a:t>limficítí</a:t>
            </a:r>
            <a:endParaRPr lang="en-IE" b="1" u="sng" dirty="0"/>
          </a:p>
          <a:p>
            <a:r>
              <a:rPr lang="en-IE" dirty="0" err="1"/>
              <a:t>Géar</a:t>
            </a:r>
            <a:r>
              <a:rPr lang="en-IE" dirty="0"/>
              <a:t> </a:t>
            </a:r>
            <a:r>
              <a:rPr lang="en-IE" dirty="0" err="1"/>
              <a:t>easpa</a:t>
            </a:r>
            <a:r>
              <a:rPr lang="en-IE" dirty="0"/>
              <a:t> </a:t>
            </a:r>
            <a:r>
              <a:rPr lang="en-IE" dirty="0" err="1"/>
              <a:t>imdhíonacht</a:t>
            </a:r>
            <a:endParaRPr lang="en-IE" b="1" u="sng" dirty="0"/>
          </a:p>
          <a:p>
            <a:r>
              <a:rPr lang="en-IE" dirty="0" err="1"/>
              <a:t>Scaiptear</a:t>
            </a:r>
            <a:r>
              <a:rPr lang="en-IE" dirty="0"/>
              <a:t> é </a:t>
            </a:r>
            <a:r>
              <a:rPr lang="en-IE" dirty="0" err="1"/>
              <a:t>trí</a:t>
            </a:r>
            <a:r>
              <a:rPr lang="en-IE" dirty="0"/>
              <a:t> </a:t>
            </a:r>
            <a:r>
              <a:rPr lang="en-IE" dirty="0" err="1"/>
              <a:t>sreabhán</a:t>
            </a:r>
            <a:r>
              <a:rPr lang="en-IE" dirty="0"/>
              <a:t> a </a:t>
            </a:r>
            <a:r>
              <a:rPr lang="en-IE" dirty="0" err="1"/>
              <a:t>athrú</a:t>
            </a:r>
            <a:r>
              <a:rPr lang="en-IE" dirty="0"/>
              <a:t> le </a:t>
            </a:r>
            <a:r>
              <a:rPr lang="en-IE" dirty="0" err="1"/>
              <a:t>duine</a:t>
            </a:r>
            <a:r>
              <a:rPr lang="en-IE" dirty="0"/>
              <a:t>.</a:t>
            </a:r>
            <a:endParaRPr lang="en-IE" b="1" u="sng" dirty="0"/>
          </a:p>
          <a:p>
            <a:r>
              <a:rPr lang="en-IE" dirty="0" err="1"/>
              <a:t>N</a:t>
            </a:r>
            <a:r>
              <a:rPr lang="en-IE" dirty="0" err="1" smtClean="0"/>
              <a:t>íl</a:t>
            </a:r>
            <a:r>
              <a:rPr lang="en-IE" dirty="0" smtClean="0"/>
              <a:t> </a:t>
            </a:r>
            <a:r>
              <a:rPr lang="en-IE" dirty="0" err="1"/>
              <a:t>leigheas</a:t>
            </a:r>
            <a:r>
              <a:rPr lang="en-IE" dirty="0"/>
              <a:t>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fáil</a:t>
            </a:r>
            <a:r>
              <a:rPr lang="en-IE" dirty="0"/>
              <a:t> </a:t>
            </a:r>
            <a:r>
              <a:rPr lang="en-IE" dirty="0" err="1"/>
              <a:t>réidh</a:t>
            </a:r>
            <a:r>
              <a:rPr lang="en-IE" dirty="0"/>
              <a:t> leis go </a:t>
            </a:r>
            <a:r>
              <a:rPr lang="en-IE" dirty="0" err="1"/>
              <a:t>fóill</a:t>
            </a:r>
            <a:r>
              <a:rPr lang="en-IE" dirty="0"/>
              <a:t>.</a:t>
            </a:r>
            <a:endParaRPr lang="en-IE" b="1" u="sng" dirty="0"/>
          </a:p>
          <a:p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536408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35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871296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27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/>
          <a:lstStyle/>
          <a:p>
            <a:r>
              <a:rPr lang="en-IE" dirty="0" err="1" smtClean="0">
                <a:solidFill>
                  <a:srgbClr val="0070C0"/>
                </a:solidFill>
              </a:rPr>
              <a:t>Cuspóirí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err="1" smtClean="0">
                <a:solidFill>
                  <a:srgbClr val="0070C0"/>
                </a:solidFill>
              </a:rPr>
              <a:t>léann</a:t>
            </a:r>
            <a:r>
              <a:rPr lang="en-IE" dirty="0" smtClean="0">
                <a:solidFill>
                  <a:srgbClr val="0070C0"/>
                </a:solidFill>
              </a:rPr>
              <a:t>: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36504"/>
          </a:xfrm>
        </p:spPr>
        <p:txBody>
          <a:bodyPr/>
          <a:lstStyle/>
          <a:p>
            <a:r>
              <a:rPr lang="en-IE" dirty="0" err="1" smtClean="0"/>
              <a:t>Fadhb</a:t>
            </a:r>
            <a:r>
              <a:rPr lang="en-IE" dirty="0" smtClean="0"/>
              <a:t> </a:t>
            </a:r>
            <a:r>
              <a:rPr lang="en-IE" dirty="0" smtClean="0"/>
              <a:t>le </a:t>
            </a:r>
            <a:r>
              <a:rPr lang="en-IE" dirty="0" err="1" smtClean="0"/>
              <a:t>sainmhiniú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víris</a:t>
            </a:r>
            <a:r>
              <a:rPr lang="en-IE" dirty="0" smtClean="0"/>
              <a:t> mar </a:t>
            </a:r>
            <a:r>
              <a:rPr lang="en-IE" dirty="0" err="1" smtClean="0"/>
              <a:t>beo</a:t>
            </a:r>
            <a:r>
              <a:rPr lang="en-IE" dirty="0" smtClean="0"/>
              <a:t> </a:t>
            </a:r>
            <a:r>
              <a:rPr lang="en-IE" dirty="0" err="1" smtClean="0"/>
              <a:t>nó</a:t>
            </a:r>
            <a:r>
              <a:rPr lang="en-IE" dirty="0" smtClean="0"/>
              <a:t> </a:t>
            </a:r>
            <a:r>
              <a:rPr lang="en-IE" dirty="0" err="1" smtClean="0"/>
              <a:t>neamhbheo</a:t>
            </a:r>
            <a:endParaRPr lang="en-IE" dirty="0" smtClean="0"/>
          </a:p>
          <a:p>
            <a:r>
              <a:rPr lang="en-IE" dirty="0" err="1" smtClean="0"/>
              <a:t>Bunstructúir</a:t>
            </a:r>
            <a:r>
              <a:rPr lang="en-IE" dirty="0" smtClean="0"/>
              <a:t> &amp; </a:t>
            </a:r>
            <a:r>
              <a:rPr lang="en-IE" dirty="0" err="1" smtClean="0"/>
              <a:t>cruthanna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víris</a:t>
            </a:r>
            <a:endParaRPr lang="en-IE" dirty="0" smtClean="0"/>
          </a:p>
          <a:p>
            <a:r>
              <a:rPr lang="en-IE" dirty="0" err="1" smtClean="0"/>
              <a:t>Cuir</a:t>
            </a:r>
            <a:r>
              <a:rPr lang="en-IE" dirty="0" smtClean="0"/>
              <a:t> </a:t>
            </a:r>
            <a:r>
              <a:rPr lang="en-IE" dirty="0" err="1" smtClean="0"/>
              <a:t>síos</a:t>
            </a:r>
            <a:r>
              <a:rPr lang="en-IE" dirty="0" smtClean="0"/>
              <a:t> </a:t>
            </a:r>
            <a:r>
              <a:rPr lang="en-IE" dirty="0" err="1" smtClean="0"/>
              <a:t>ar</a:t>
            </a:r>
            <a:r>
              <a:rPr lang="en-IE" dirty="0" smtClean="0"/>
              <a:t> </a:t>
            </a:r>
            <a:r>
              <a:rPr lang="en-IE" dirty="0" err="1" smtClean="0"/>
              <a:t>macsamhlú</a:t>
            </a:r>
            <a:r>
              <a:rPr lang="en-IE" dirty="0" smtClean="0"/>
              <a:t> </a:t>
            </a:r>
            <a:r>
              <a:rPr lang="en-IE" dirty="0" err="1" smtClean="0"/>
              <a:t>víris</a:t>
            </a:r>
            <a:endParaRPr lang="en-IE" dirty="0" smtClean="0"/>
          </a:p>
          <a:p>
            <a:r>
              <a:rPr lang="en-IE" dirty="0" smtClean="0"/>
              <a:t>2 </a:t>
            </a:r>
            <a:r>
              <a:rPr lang="en-IE" dirty="0" err="1" smtClean="0"/>
              <a:t>sámpla</a:t>
            </a:r>
            <a:r>
              <a:rPr lang="en-IE" dirty="0" smtClean="0"/>
              <a:t> do </a:t>
            </a:r>
            <a:r>
              <a:rPr lang="en-IE" dirty="0" err="1" smtClean="0"/>
              <a:t>víris</a:t>
            </a:r>
            <a:r>
              <a:rPr lang="en-IE" dirty="0" smtClean="0"/>
              <a:t> </a:t>
            </a:r>
            <a:r>
              <a:rPr lang="en-IE" dirty="0" err="1" smtClean="0"/>
              <a:t>díobhálach</a:t>
            </a:r>
            <a:r>
              <a:rPr lang="en-IE" dirty="0" smtClean="0"/>
              <a:t> &amp; 1 </a:t>
            </a:r>
            <a:r>
              <a:rPr lang="en-IE" dirty="0" err="1" smtClean="0"/>
              <a:t>taribheach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016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IE" b="1" dirty="0" smtClean="0">
                <a:solidFill>
                  <a:srgbClr val="7030A0"/>
                </a:solidFill>
              </a:rPr>
              <a:t>Na </a:t>
            </a:r>
            <a:r>
              <a:rPr lang="en-IE" b="1" dirty="0" err="1" smtClean="0">
                <a:solidFill>
                  <a:srgbClr val="7030A0"/>
                </a:solidFill>
              </a:rPr>
              <a:t>Víris</a:t>
            </a:r>
            <a:r>
              <a:rPr lang="en-IE" b="1" dirty="0" smtClean="0">
                <a:solidFill>
                  <a:srgbClr val="7030A0"/>
                </a:solidFill>
              </a:rPr>
              <a:t>- </a:t>
            </a:r>
            <a:r>
              <a:rPr lang="en-IE" dirty="0" err="1"/>
              <a:t>Beo</a:t>
            </a:r>
            <a:r>
              <a:rPr lang="en-IE" dirty="0"/>
              <a:t> </a:t>
            </a:r>
            <a:r>
              <a:rPr lang="en-IE" dirty="0" err="1"/>
              <a:t>nó</a:t>
            </a:r>
            <a:r>
              <a:rPr lang="en-IE" dirty="0"/>
              <a:t>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err="1" smtClean="0"/>
              <a:t>Neamhbheo</a:t>
            </a:r>
            <a:r>
              <a:rPr lang="en-IE" dirty="0"/>
              <a:t>???</a:t>
            </a:r>
            <a:br>
              <a:rPr lang="en-IE" dirty="0"/>
            </a:br>
            <a:endParaRPr lang="en-IE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4788024" cy="5237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Tréithe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Bheo</a:t>
            </a:r>
            <a:r>
              <a:rPr lang="en-IE" b="1" u="sng" dirty="0" smtClean="0">
                <a:solidFill>
                  <a:srgbClr val="FF0000"/>
                </a:solidFill>
              </a:rPr>
              <a:t>*: </a:t>
            </a:r>
          </a:p>
          <a:p>
            <a:r>
              <a:rPr lang="en-IE" dirty="0" err="1" smtClean="0"/>
              <a:t>Deanann</a:t>
            </a:r>
            <a:r>
              <a:rPr lang="en-IE" dirty="0" smtClean="0"/>
              <a:t> </a:t>
            </a:r>
            <a:r>
              <a:rPr lang="en-IE" dirty="0" err="1" smtClean="0"/>
              <a:t>siad</a:t>
            </a:r>
            <a:r>
              <a:rPr lang="en-IE" dirty="0" smtClean="0"/>
              <a:t> </a:t>
            </a:r>
            <a:r>
              <a:rPr lang="en-IE" b="1" dirty="0" err="1" smtClean="0">
                <a:solidFill>
                  <a:srgbClr val="D60093"/>
                </a:solidFill>
              </a:rPr>
              <a:t>atáirgeadh</a:t>
            </a:r>
            <a:r>
              <a:rPr lang="en-IE" dirty="0" smtClean="0"/>
              <a:t> ACH </a:t>
            </a:r>
            <a:r>
              <a:rPr lang="en-IE" dirty="0" err="1" smtClean="0"/>
              <a:t>caithfidh</a:t>
            </a:r>
            <a:r>
              <a:rPr lang="en-IE" dirty="0" smtClean="0"/>
              <a:t> </a:t>
            </a:r>
            <a:r>
              <a:rPr lang="en-IE" dirty="0" err="1" smtClean="0"/>
              <a:t>siad</a:t>
            </a:r>
            <a:r>
              <a:rPr lang="en-IE" dirty="0" smtClean="0"/>
              <a:t> </a:t>
            </a:r>
            <a:r>
              <a:rPr lang="en-IE" dirty="0" err="1" smtClean="0"/>
              <a:t>bheith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ceall</a:t>
            </a:r>
            <a:r>
              <a:rPr lang="en-IE" dirty="0" smtClean="0"/>
              <a:t> </a:t>
            </a:r>
            <a:r>
              <a:rPr lang="en-IE" dirty="0" err="1" smtClean="0"/>
              <a:t>ostach</a:t>
            </a:r>
            <a:r>
              <a:rPr lang="en-IE" dirty="0" smtClean="0"/>
              <a:t> do </a:t>
            </a:r>
            <a:r>
              <a:rPr lang="en-IE" dirty="0" err="1" smtClean="0"/>
              <a:t>seo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r>
              <a:rPr lang="en-IE" b="1" u="sng" dirty="0" err="1" smtClean="0">
                <a:solidFill>
                  <a:srgbClr val="FF0000"/>
                </a:solidFill>
              </a:rPr>
              <a:t>Tréithe</a:t>
            </a:r>
            <a:r>
              <a:rPr lang="en-IE" b="1" u="sng" dirty="0" smtClean="0">
                <a:solidFill>
                  <a:srgbClr val="FF0000"/>
                </a:solidFill>
              </a:rPr>
              <a:t> </a:t>
            </a:r>
            <a:r>
              <a:rPr lang="en-IE" b="1" u="sng" dirty="0" err="1" smtClean="0">
                <a:solidFill>
                  <a:srgbClr val="FF0000"/>
                </a:solidFill>
              </a:rPr>
              <a:t>Neamhbheo</a:t>
            </a:r>
            <a:r>
              <a:rPr lang="en-IE" u="sng" dirty="0" smtClean="0"/>
              <a:t>: </a:t>
            </a:r>
            <a:endParaRPr lang="en-IE" u="sng" dirty="0" smtClean="0"/>
          </a:p>
          <a:p>
            <a:r>
              <a:rPr lang="en-IE" b="1" dirty="0" err="1" smtClean="0">
                <a:solidFill>
                  <a:srgbClr val="D60093"/>
                </a:solidFill>
              </a:rPr>
              <a:t>Níl</a:t>
            </a:r>
            <a:r>
              <a:rPr lang="en-IE" b="1" dirty="0" smtClean="0">
                <a:solidFill>
                  <a:srgbClr val="D60093"/>
                </a:solidFill>
              </a:rPr>
              <a:t> </a:t>
            </a:r>
            <a:r>
              <a:rPr lang="en-IE" b="1" dirty="0" smtClean="0">
                <a:solidFill>
                  <a:srgbClr val="D60093"/>
                </a:solidFill>
              </a:rPr>
              <a:t>Eagar </a:t>
            </a:r>
            <a:r>
              <a:rPr lang="en-IE" dirty="0" smtClean="0"/>
              <a:t>(</a:t>
            </a:r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 smtClean="0"/>
              <a:t>siad</a:t>
            </a:r>
            <a:r>
              <a:rPr lang="en-IE" dirty="0" smtClean="0"/>
              <a:t> </a:t>
            </a:r>
            <a:r>
              <a:rPr lang="en-IE" dirty="0" err="1" smtClean="0"/>
              <a:t>déanta</a:t>
            </a:r>
            <a:r>
              <a:rPr lang="en-IE" dirty="0" smtClean="0"/>
              <a:t> as </a:t>
            </a:r>
            <a:r>
              <a:rPr lang="en-IE" dirty="0" err="1" smtClean="0"/>
              <a:t>cealla</a:t>
            </a:r>
            <a:r>
              <a:rPr lang="en-IE" dirty="0" smtClean="0"/>
              <a:t>)</a:t>
            </a:r>
          </a:p>
          <a:p>
            <a:r>
              <a:rPr lang="en-IE" b="1" dirty="0" err="1" smtClean="0">
                <a:solidFill>
                  <a:srgbClr val="D60093"/>
                </a:solidFill>
              </a:rPr>
              <a:t>Níl</a:t>
            </a:r>
            <a:r>
              <a:rPr lang="en-IE" b="1" dirty="0" smtClean="0">
                <a:solidFill>
                  <a:srgbClr val="D60093"/>
                </a:solidFill>
              </a:rPr>
              <a:t> </a:t>
            </a:r>
            <a:r>
              <a:rPr lang="en-IE" b="1" dirty="0" err="1" smtClean="0">
                <a:solidFill>
                  <a:srgbClr val="D60093"/>
                </a:solidFill>
              </a:rPr>
              <a:t>Cothú</a:t>
            </a:r>
            <a:r>
              <a:rPr lang="en-IE" b="1" dirty="0" smtClean="0">
                <a:solidFill>
                  <a:srgbClr val="D60093"/>
                </a:solidFill>
              </a:rPr>
              <a:t>/</a:t>
            </a:r>
            <a:r>
              <a:rPr lang="en-IE" b="1" dirty="0" err="1" smtClean="0">
                <a:solidFill>
                  <a:srgbClr val="D60093"/>
                </a:solidFill>
              </a:rPr>
              <a:t>Riospráid</a:t>
            </a:r>
            <a:r>
              <a:rPr lang="en-IE" b="1" dirty="0" smtClean="0">
                <a:solidFill>
                  <a:srgbClr val="D60093"/>
                </a:solidFill>
              </a:rPr>
              <a:t> </a:t>
            </a:r>
            <a:r>
              <a:rPr lang="en-IE" dirty="0" err="1" smtClean="0"/>
              <a:t>ag</a:t>
            </a:r>
            <a:r>
              <a:rPr lang="en-IE" dirty="0" smtClean="0"/>
              <a:t> </a:t>
            </a:r>
            <a:r>
              <a:rPr lang="en-IE" dirty="0" err="1" smtClean="0"/>
              <a:t>teastáil</a:t>
            </a:r>
            <a:endParaRPr lang="en-IE" dirty="0"/>
          </a:p>
        </p:txBody>
      </p:sp>
      <p:pic>
        <p:nvPicPr>
          <p:cNvPr id="2050" name="Picture 2" descr="http://img.docstoccdn.com/thumb/orig/1189978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68051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1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2816" y="228600"/>
            <a:ext cx="8229600" cy="1143000"/>
          </a:xfrm>
        </p:spPr>
        <p:txBody>
          <a:bodyPr>
            <a:normAutofit/>
          </a:bodyPr>
          <a:lstStyle/>
          <a:p>
            <a:r>
              <a:rPr kumimoji="0" lang="en-IE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Víris</a:t>
            </a:r>
            <a:endParaRPr lang="en-IE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4355976" cy="5373216"/>
          </a:xfrm>
        </p:spPr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IE" b="1" dirty="0" err="1" smtClean="0">
                <a:solidFill>
                  <a:srgbClr val="D60093"/>
                </a:solidFill>
                <a:ea typeface="Tahoma" pitchFamily="34" charset="0"/>
                <a:cs typeface="Times New Roman" pitchFamily="18" charset="0"/>
              </a:rPr>
              <a:t>C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áithníní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(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ní</a:t>
            </a: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chealla</a:t>
            </a: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ahoma" pitchFamily="34" charset="0"/>
                <a:cs typeface="Tahoma" pitchFamily="34" charset="0"/>
              </a:rPr>
              <a:t>!)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bheaga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bídeacha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ms.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fliú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ea typeface="Tahoma" pitchFamily="34" charset="0"/>
                <a:cs typeface="Tahoma" pitchFamily="34" charset="0"/>
              </a:rPr>
              <a:t>, SEIF.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IE" sz="1800" u="sng" dirty="0" smtClean="0"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Is 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ea typeface="Tahoma" pitchFamily="34" charset="0"/>
                <a:cs typeface="Tahoma" pitchFamily="34" charset="0"/>
              </a:rPr>
              <a:t>seadán</a:t>
            </a: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ea typeface="Tahoma" pitchFamily="34" charset="0"/>
                <a:cs typeface="Tahoma" pitchFamily="34" charset="0"/>
              </a:rPr>
              <a:t>(parasite) 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de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chuid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na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n-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ainmhithe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,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na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bplandaí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&amp;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na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mbaictéar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iad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ahoma" pitchFamily="34" charset="0"/>
                <a:cs typeface="Tahoma" pitchFamily="34" charset="0"/>
              </a:rPr>
              <a:t>Ní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ahoma" pitchFamily="34" charset="0"/>
                <a:cs typeface="Tahoma" pitchFamily="34" charset="0"/>
              </a:rPr>
              <a:t>cealla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ahoma" pitchFamily="34" charset="0"/>
                <a:cs typeface="Tahoma" pitchFamily="34" charset="0"/>
              </a:rPr>
              <a:t>iad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ahoma" pitchFamily="34" charset="0"/>
                <a:cs typeface="Tahoma" pitchFamily="34" charset="0"/>
              </a:rPr>
              <a:t>tá</a:t>
            </a:r>
            <a:r>
              <a:rPr lang="en-IE" dirty="0" smtClean="0">
                <a:solidFill>
                  <a:srgbClr val="FF0000"/>
                </a:solidFill>
                <a:ea typeface="Tahoma" pitchFamily="34" charset="0"/>
                <a:cs typeface="Tahoma" pitchFamily="34" charset="0"/>
              </a:rPr>
              <a:t>: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struchtúr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fíor</a:t>
            </a: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shimplí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acu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itchFamily="34" charset="0"/>
                <a:cs typeface="Tahoma" pitchFamily="34" charset="0"/>
              </a:rPr>
              <a:t>.</a:t>
            </a:r>
            <a:r>
              <a:rPr lang="en-IE" sz="3600" dirty="0">
                <a:ea typeface="Tahoma" pitchFamily="34" charset="0"/>
                <a:cs typeface="Tahoma" pitchFamily="34" charset="0"/>
              </a:rPr>
              <a:t> </a:t>
            </a:r>
            <a:r>
              <a:rPr lang="en-IE" sz="3600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en-IE" sz="3600" dirty="0" err="1" smtClean="0">
                <a:ea typeface="Tahoma" pitchFamily="34" charset="0"/>
                <a:cs typeface="Tahoma" pitchFamily="34" charset="0"/>
              </a:rPr>
              <a:t>cóta</a:t>
            </a:r>
            <a:r>
              <a:rPr lang="en-IE" sz="3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IE" sz="3600" dirty="0" err="1" smtClean="0">
                <a:ea typeface="Tahoma" pitchFamily="34" charset="0"/>
                <a:cs typeface="Tahoma" pitchFamily="34" charset="0"/>
              </a:rPr>
              <a:t>prótéineach</a:t>
            </a:r>
            <a:r>
              <a:rPr lang="en-IE" sz="3600" dirty="0" smtClean="0">
                <a:ea typeface="Tahoma" pitchFamily="34" charset="0"/>
                <a:cs typeface="Tahoma" pitchFamily="34" charset="0"/>
              </a:rPr>
              <a:t> le DNA/RNA </a:t>
            </a:r>
            <a:r>
              <a:rPr lang="en-IE" sz="3600" dirty="0" err="1" smtClean="0">
                <a:ea typeface="Tahoma" pitchFamily="34" charset="0"/>
                <a:cs typeface="Tahoma" pitchFamily="34" charset="0"/>
              </a:rPr>
              <a:t>sa</a:t>
            </a:r>
            <a:r>
              <a:rPr lang="en-IE" sz="36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IE" sz="3600" dirty="0" err="1" smtClean="0">
                <a:ea typeface="Tahoma" pitchFamily="34" charset="0"/>
                <a:cs typeface="Tahoma" pitchFamily="34" charset="0"/>
              </a:rPr>
              <a:t>lár</a:t>
            </a:r>
            <a:r>
              <a:rPr lang="en-IE" sz="3600" dirty="0" smtClean="0">
                <a:ea typeface="Tahoma" pitchFamily="34" charset="0"/>
                <a:cs typeface="Tahoma" pitchFamily="34" charset="0"/>
              </a:rPr>
              <a:t>) </a:t>
            </a:r>
            <a:endParaRPr kumimoji="0" lang="en-I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ahoma" pitchFamily="34" charset="0"/>
              <a:cs typeface="Tahoma" pitchFamily="34" charset="0"/>
            </a:endParaRPr>
          </a:p>
          <a:p>
            <a:endParaRPr lang="en-I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52" y="620688"/>
            <a:ext cx="49685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36" y="692696"/>
            <a:ext cx="5328592" cy="5841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000" b="1" u="sng" dirty="0" err="1" smtClean="0">
                <a:solidFill>
                  <a:srgbClr val="D60093"/>
                </a:solidFill>
              </a:rPr>
              <a:t>Bunstructúir</a:t>
            </a:r>
            <a:r>
              <a:rPr lang="en-IE" sz="4000" b="1" u="sng" dirty="0" smtClean="0">
                <a:solidFill>
                  <a:srgbClr val="D60093"/>
                </a:solidFill>
              </a:rPr>
              <a:t> </a:t>
            </a:r>
            <a:r>
              <a:rPr lang="en-IE" sz="4000" b="1" u="sng" dirty="0" err="1" smtClean="0">
                <a:solidFill>
                  <a:srgbClr val="D60093"/>
                </a:solidFill>
              </a:rPr>
              <a:t>gach</a:t>
            </a:r>
            <a:r>
              <a:rPr lang="en-IE" sz="4000" b="1" u="sng" dirty="0" smtClean="0">
                <a:solidFill>
                  <a:srgbClr val="D60093"/>
                </a:solidFill>
              </a:rPr>
              <a:t> </a:t>
            </a:r>
            <a:r>
              <a:rPr lang="en-IE" sz="4000" b="1" u="sng" dirty="0" err="1" smtClean="0">
                <a:solidFill>
                  <a:srgbClr val="D60093"/>
                </a:solidFill>
              </a:rPr>
              <a:t>Víris</a:t>
            </a:r>
            <a:r>
              <a:rPr lang="en-IE" sz="4000" b="1" u="sng" dirty="0" smtClean="0">
                <a:solidFill>
                  <a:srgbClr val="D60093"/>
                </a:solidFill>
              </a:rPr>
              <a:t>:</a:t>
            </a:r>
          </a:p>
          <a:p>
            <a:pPr marL="0" indent="0">
              <a:buNone/>
            </a:pPr>
            <a:endParaRPr lang="en-IE" sz="4000" b="1" u="sng" dirty="0" smtClean="0">
              <a:solidFill>
                <a:srgbClr val="D60093"/>
              </a:solidFill>
            </a:endParaRPr>
          </a:p>
          <a:p>
            <a:r>
              <a:rPr lang="en-IE" dirty="0" err="1" smtClean="0"/>
              <a:t>Clumhdach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próitéine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a </a:t>
            </a:r>
            <a:r>
              <a:rPr lang="en-IE" dirty="0" err="1"/>
              <a:t>timpeallaíonn</a:t>
            </a:r>
            <a:r>
              <a:rPr lang="en-IE" dirty="0"/>
              <a:t> an </a:t>
            </a:r>
            <a:r>
              <a:rPr lang="en-IE" dirty="0" err="1"/>
              <a:t>lár</a:t>
            </a:r>
            <a:r>
              <a:rPr lang="en-IE" dirty="0"/>
              <a:t> </a:t>
            </a:r>
            <a:r>
              <a:rPr lang="en-IE" dirty="0" err="1"/>
              <a:t>déanta</a:t>
            </a:r>
            <a:r>
              <a:rPr lang="en-IE" dirty="0"/>
              <a:t> as </a:t>
            </a:r>
            <a:r>
              <a:rPr lang="en-IE" dirty="0" err="1">
                <a:solidFill>
                  <a:srgbClr val="FF0000"/>
                </a:solidFill>
              </a:rPr>
              <a:t>aigéad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 err="1">
                <a:solidFill>
                  <a:srgbClr val="FF0000"/>
                </a:solidFill>
              </a:rPr>
              <a:t>núicléach</a:t>
            </a:r>
            <a:r>
              <a:rPr lang="en-IE" dirty="0">
                <a:solidFill>
                  <a:srgbClr val="FF0000"/>
                </a:solidFill>
              </a:rPr>
              <a:t> (DNA </a:t>
            </a:r>
            <a:r>
              <a:rPr lang="en-IE" dirty="0" err="1">
                <a:solidFill>
                  <a:srgbClr val="FF0000"/>
                </a:solidFill>
              </a:rPr>
              <a:t>nó</a:t>
            </a:r>
            <a:r>
              <a:rPr lang="en-IE" dirty="0">
                <a:solidFill>
                  <a:srgbClr val="FF0000"/>
                </a:solidFill>
              </a:rPr>
              <a:t> RNA). </a:t>
            </a:r>
            <a:endParaRPr lang="en-IE" dirty="0" smtClean="0">
              <a:solidFill>
                <a:srgbClr val="FF0000"/>
              </a:solidFill>
            </a:endParaRPr>
          </a:p>
          <a:p>
            <a:r>
              <a:rPr lang="en-IE" dirty="0" err="1" smtClean="0"/>
              <a:t>Níl</a:t>
            </a:r>
            <a:r>
              <a:rPr lang="en-IE" dirty="0" smtClean="0"/>
              <a:t>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/>
              <a:t>organáidí</a:t>
            </a:r>
            <a:r>
              <a:rPr lang="en-IE" dirty="0"/>
              <a:t> </a:t>
            </a:r>
            <a:r>
              <a:rPr lang="en-IE" dirty="0" err="1" smtClean="0"/>
              <a:t>iontu</a:t>
            </a:r>
            <a:endParaRPr lang="en-IE" dirty="0" smtClean="0"/>
          </a:p>
          <a:p>
            <a:r>
              <a:rPr lang="en-IE" dirty="0" err="1" smtClean="0"/>
              <a:t>Úsáideann</a:t>
            </a:r>
            <a:r>
              <a:rPr lang="en-IE" dirty="0" smtClean="0"/>
              <a:t> </a:t>
            </a:r>
            <a:r>
              <a:rPr lang="en-IE" dirty="0" err="1"/>
              <a:t>siad</a:t>
            </a:r>
            <a:r>
              <a:rPr lang="en-IE" dirty="0"/>
              <a:t> </a:t>
            </a:r>
            <a:r>
              <a:rPr lang="en-IE" dirty="0" err="1"/>
              <a:t>géinte</a:t>
            </a:r>
            <a:r>
              <a:rPr lang="en-IE" dirty="0"/>
              <a:t> an </a:t>
            </a:r>
            <a:r>
              <a:rPr lang="en-IE" dirty="0" err="1"/>
              <a:t>óstach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gcomhair</a:t>
            </a:r>
            <a:r>
              <a:rPr lang="en-IE" dirty="0"/>
              <a:t> </a:t>
            </a:r>
            <a:r>
              <a:rPr lang="en-IE" dirty="0" err="1"/>
              <a:t>macasamhlú</a:t>
            </a:r>
            <a:r>
              <a:rPr lang="en-IE" dirty="0"/>
              <a:t>)</a:t>
            </a:r>
            <a:endParaRPr lang="en-IE" b="1" u="sng" dirty="0"/>
          </a:p>
          <a:p>
            <a:endParaRPr lang="en-IE" dirty="0"/>
          </a:p>
        </p:txBody>
      </p:sp>
      <p:pic>
        <p:nvPicPr>
          <p:cNvPr id="3074" name="Picture 2" descr="http://bioweb.wku.edu/courses/biol115/wyatt/HIV/lambaph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18701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cruth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kumimoji="0" lang="en-I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</a:br>
            <a:endParaRPr lang="en-IE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4536504" cy="5976664"/>
          </a:xfrm>
        </p:spPr>
        <p:txBody>
          <a:bodyPr>
            <a:norm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Héilicáil</a:t>
            </a:r>
            <a:r>
              <a:rPr lang="en-IE" b="1" dirty="0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IE" sz="2800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m.s.</a:t>
            </a:r>
            <a:r>
              <a:rPr kumimoji="0" lang="en-IE" sz="280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 An </a:t>
            </a:r>
            <a:r>
              <a:rPr kumimoji="0" lang="en-IE" sz="2800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víris</a:t>
            </a:r>
            <a:r>
              <a:rPr kumimoji="0" lang="en-IE" sz="2800" i="0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IE" sz="2800" i="0" u="none" strike="noStrike" cap="none" normalizeH="0" dirty="0" err="1" smtClean="0">
                <a:ln>
                  <a:noFill/>
                </a:ln>
                <a:effectLst/>
                <a:cs typeface="Times New Roman" pitchFamily="18" charset="0"/>
              </a:rPr>
              <a:t>Tobac</a:t>
            </a:r>
            <a:r>
              <a:rPr kumimoji="0" lang="en-IE" sz="2800" i="0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 </a:t>
            </a:r>
            <a:r>
              <a:rPr kumimoji="0" lang="en-IE" sz="2800" i="0" u="none" strike="noStrike" cap="none" normalizeH="0" dirty="0" err="1" smtClean="0">
                <a:ln>
                  <a:noFill/>
                </a:ln>
                <a:effectLst/>
                <a:cs typeface="Times New Roman" pitchFamily="18" charset="0"/>
              </a:rPr>
              <a:t>Mósáiceach</a:t>
            </a:r>
            <a:r>
              <a:rPr kumimoji="0" lang="en-IE" sz="2800" i="0" u="none" strike="noStrike" cap="none" normalizeH="0" dirty="0" smtClean="0">
                <a:ln>
                  <a:noFill/>
                </a:ln>
                <a:effectLst/>
                <a:cs typeface="Times New Roman" pitchFamily="18" charset="0"/>
              </a:rPr>
              <a:t>.</a:t>
            </a:r>
            <a:endParaRPr kumimoji="0" lang="en-IE" sz="28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lvl="0" indent="69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indent="69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Coimpléasc</a:t>
            </a: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m.sh.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Baictéarafagaigh</a:t>
            </a:r>
            <a:r>
              <a:rPr lang="en-IE" dirty="0" smtClean="0"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IE" dirty="0" err="1" smtClean="0">
                <a:ea typeface="Times New Roman" pitchFamily="18" charset="0"/>
                <a:cs typeface="Times New Roman" pitchFamily="18" charset="0"/>
              </a:rPr>
              <a:t>víris</a:t>
            </a:r>
            <a:r>
              <a:rPr lang="en-IE" dirty="0" smtClean="0">
                <a:ea typeface="Times New Roman" pitchFamily="18" charset="0"/>
                <a:cs typeface="Times New Roman" pitchFamily="18" charset="0"/>
              </a:rPr>
              <a:t> a </a:t>
            </a:r>
            <a:r>
              <a:rPr lang="en-IE" dirty="0" err="1" smtClean="0">
                <a:ea typeface="Times New Roman" pitchFamily="18" charset="0"/>
                <a:cs typeface="Times New Roman" pitchFamily="18" charset="0"/>
              </a:rPr>
              <a:t>mbíonn</a:t>
            </a:r>
            <a:r>
              <a:rPr lang="en-IE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IE" dirty="0" err="1" smtClean="0">
                <a:ea typeface="Times New Roman" pitchFamily="18" charset="0"/>
                <a:cs typeface="Times New Roman" pitchFamily="18" charset="0"/>
              </a:rPr>
              <a:t>seadánach</a:t>
            </a:r>
            <a:r>
              <a:rPr lang="en-IE" dirty="0" smtClean="0">
                <a:ea typeface="Times New Roman" pitchFamily="18" charset="0"/>
                <a:cs typeface="Times New Roman" pitchFamily="18" charset="0"/>
              </a:rPr>
              <a:t> do </a:t>
            </a:r>
            <a:r>
              <a:rPr lang="en-IE" dirty="0" err="1" smtClean="0">
                <a:ea typeface="Times New Roman" pitchFamily="18" charset="0"/>
                <a:cs typeface="Times New Roman" pitchFamily="18" charset="0"/>
              </a:rPr>
              <a:t>baictéar</a:t>
            </a:r>
            <a:r>
              <a:rPr lang="en-IE" dirty="0" smtClean="0">
                <a:ea typeface="Times New Roman" pitchFamily="18" charset="0"/>
                <a:cs typeface="Times New Roman" pitchFamily="18" charset="0"/>
              </a:rPr>
              <a:t>)</a:t>
            </a:r>
            <a:endParaRPr lang="en-IE" sz="1800" dirty="0">
              <a:cs typeface="Arial" pitchFamily="34" charset="0"/>
            </a:endParaRPr>
          </a:p>
          <a:p>
            <a:pPr marL="0" lvl="0" indent="69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IE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IE" b="1" dirty="0" err="1" smtClean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IE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féar</a:t>
            </a:r>
            <a:r>
              <a:rPr kumimoji="0" lang="en-IE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m.sh.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adenovíris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I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fliú</a:t>
            </a:r>
            <a:r>
              <a:rPr lang="en-IE" dirty="0">
                <a:ea typeface="Times New Roman" pitchFamily="18" charset="0"/>
                <a:cs typeface="Times New Roman" pitchFamily="18" charset="0"/>
              </a:rPr>
              <a:t>.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lvl="0" indent="6985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I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I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kumimoji="0" lang="en-I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príomh</a:t>
            </a:r>
            <a:r>
              <a:rPr kumimoji="0" lang="en-I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IE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cruth</a:t>
            </a:r>
            <a:r>
              <a:rPr kumimoji="0" lang="en-I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IE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685800" y="318701"/>
            <a:ext cx="6735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9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en-I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http://3dciencia.com/blog/wp-content/uploads/2011/06/adenovirus-adenoviridae-nonenveloped-ichosaedric-capsid-icosahedral-nucleocapsid-double-stranded-linear-DNA-gen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0559" y="4079304"/>
            <a:ext cx="23042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574525" y="4318958"/>
            <a:ext cx="1296144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4" name="Picture 8" descr="http://pathmicro.med.sc.edu/int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44" y="307386"/>
            <a:ext cx="2504679" cy="21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3923928" y="2852935"/>
            <a:ext cx="1296144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ight Arrow 13"/>
          <p:cNvSpPr/>
          <p:nvPr/>
        </p:nvSpPr>
        <p:spPr>
          <a:xfrm>
            <a:off x="2394563" y="968092"/>
            <a:ext cx="1296144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106" name="Picture 10" descr="http://cdn0.cosmosmagazine.com/wp-content/uploads/2007/02/A-few-good-viruses_COSMOS-science-magaz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76" y="1760180"/>
            <a:ext cx="3463280" cy="260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2/29/Phage_injecting_its_genome_into_bacteria.svg/300px-Phage_injecting_its_genome_into_bacter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5" y="1140179"/>
            <a:ext cx="825106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88640"/>
            <a:ext cx="597666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6000" dirty="0" err="1" smtClean="0">
                <a:solidFill>
                  <a:srgbClr val="D60093"/>
                </a:solidFill>
              </a:rPr>
              <a:t>Macsamhlú</a:t>
            </a:r>
            <a:r>
              <a:rPr lang="en-IE" sz="6000" dirty="0" smtClean="0">
                <a:solidFill>
                  <a:srgbClr val="D60093"/>
                </a:solidFill>
              </a:rPr>
              <a:t> </a:t>
            </a:r>
            <a:r>
              <a:rPr lang="en-IE" sz="6000" dirty="0" err="1" smtClean="0">
                <a:solidFill>
                  <a:srgbClr val="D60093"/>
                </a:solidFill>
              </a:rPr>
              <a:t>Vírisí</a:t>
            </a:r>
            <a:endParaRPr lang="en-IE" sz="60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9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5793507"/>
          </a:xfrm>
        </p:spPr>
        <p:txBody>
          <a:bodyPr>
            <a:normAutofit lnSpcReduction="10000"/>
          </a:bodyPr>
          <a:lstStyle/>
          <a:p>
            <a:r>
              <a:rPr lang="en-IE" dirty="0" err="1"/>
              <a:t>Ní</a:t>
            </a:r>
            <a:r>
              <a:rPr lang="en-IE" dirty="0"/>
              <a:t> </a:t>
            </a:r>
            <a:r>
              <a:rPr lang="en-IE" dirty="0" err="1"/>
              <a:t>féidir</a:t>
            </a:r>
            <a:r>
              <a:rPr lang="en-IE" dirty="0"/>
              <a:t> le </a:t>
            </a:r>
            <a:r>
              <a:rPr lang="en-IE" dirty="0" err="1"/>
              <a:t>víris</a:t>
            </a:r>
            <a:r>
              <a:rPr lang="en-IE" dirty="0"/>
              <a:t> </a:t>
            </a:r>
            <a:r>
              <a:rPr lang="en-IE" dirty="0" err="1"/>
              <a:t>macasamhlú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</a:t>
            </a:r>
            <a:r>
              <a:rPr lang="en-IE" dirty="0" err="1"/>
              <a:t>féin</a:t>
            </a:r>
            <a:r>
              <a:rPr lang="en-IE" dirty="0"/>
              <a:t> </a:t>
            </a:r>
            <a:r>
              <a:rPr lang="en-IE" dirty="0" err="1"/>
              <a:t>úsáideann</a:t>
            </a:r>
            <a:r>
              <a:rPr lang="en-IE" dirty="0"/>
              <a:t> </a:t>
            </a:r>
            <a:r>
              <a:rPr lang="en-IE" dirty="0" err="1"/>
              <a:t>siad</a:t>
            </a:r>
            <a:r>
              <a:rPr lang="en-IE" dirty="0"/>
              <a:t> </a:t>
            </a:r>
            <a:r>
              <a:rPr lang="en-IE" dirty="0" err="1"/>
              <a:t>fuinneamh</a:t>
            </a:r>
            <a:r>
              <a:rPr lang="en-IE" dirty="0"/>
              <a:t> &amp; </a:t>
            </a:r>
            <a:r>
              <a:rPr lang="en-IE" dirty="0" err="1"/>
              <a:t>struchtúr</a:t>
            </a:r>
            <a:r>
              <a:rPr lang="en-IE" dirty="0"/>
              <a:t> an </a:t>
            </a:r>
            <a:r>
              <a:rPr lang="en-IE" dirty="0" err="1"/>
              <a:t>óstach</a:t>
            </a:r>
            <a:r>
              <a:rPr lang="en-IE" dirty="0"/>
              <a:t>.</a:t>
            </a:r>
            <a:endParaRPr lang="en-IE" b="1" u="sng" dirty="0"/>
          </a:p>
          <a:p>
            <a:r>
              <a:rPr lang="en-IE" dirty="0" err="1"/>
              <a:t>Teorann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méad</a:t>
            </a:r>
            <a:r>
              <a:rPr lang="en-IE" dirty="0"/>
              <a:t> </a:t>
            </a:r>
            <a:r>
              <a:rPr lang="en-IE" dirty="0" err="1"/>
              <a:t>orgánaigh</a:t>
            </a:r>
            <a:r>
              <a:rPr lang="en-IE" dirty="0"/>
              <a:t> </a:t>
            </a:r>
            <a:r>
              <a:rPr lang="en-IE" dirty="0" err="1"/>
              <a:t>ina</a:t>
            </a:r>
            <a:r>
              <a:rPr lang="en-IE" dirty="0"/>
              <a:t> </a:t>
            </a:r>
            <a:r>
              <a:rPr lang="en-IE" dirty="0" err="1"/>
              <a:t>féidir</a:t>
            </a:r>
            <a:r>
              <a:rPr lang="en-IE" dirty="0"/>
              <a:t> </a:t>
            </a:r>
            <a:r>
              <a:rPr lang="en-IE" dirty="0" err="1"/>
              <a:t>leo</a:t>
            </a:r>
            <a:r>
              <a:rPr lang="en-IE" dirty="0"/>
              <a:t> </a:t>
            </a:r>
            <a:r>
              <a:rPr lang="en-IE" dirty="0" err="1"/>
              <a:t>macasamhlú</a:t>
            </a:r>
            <a:endParaRPr lang="en-IE" b="1" u="sng" dirty="0"/>
          </a:p>
          <a:p>
            <a:r>
              <a:rPr lang="en-IE" dirty="0" err="1"/>
              <a:t>Roinnt</a:t>
            </a:r>
            <a:r>
              <a:rPr lang="en-IE" dirty="0"/>
              <a:t> </a:t>
            </a:r>
            <a:r>
              <a:rPr lang="en-IE" dirty="0" err="1"/>
              <a:t>dóibh</a:t>
            </a:r>
            <a:r>
              <a:rPr lang="en-IE" dirty="0"/>
              <a:t> </a:t>
            </a:r>
            <a:r>
              <a:rPr lang="en-IE" dirty="0" err="1"/>
              <a:t>níl</a:t>
            </a:r>
            <a:r>
              <a:rPr lang="en-IE" dirty="0"/>
              <a:t> </a:t>
            </a:r>
            <a:r>
              <a:rPr lang="en-IE" dirty="0" err="1"/>
              <a:t>siad</a:t>
            </a:r>
            <a:r>
              <a:rPr lang="en-IE" dirty="0"/>
              <a:t> in </a:t>
            </a:r>
            <a:r>
              <a:rPr lang="en-IE" dirty="0" err="1"/>
              <a:t>ann</a:t>
            </a:r>
            <a:r>
              <a:rPr lang="en-IE" dirty="0"/>
              <a:t> </a:t>
            </a:r>
            <a:r>
              <a:rPr lang="en-IE" dirty="0" err="1"/>
              <a:t>macasamhlú</a:t>
            </a:r>
            <a:r>
              <a:rPr lang="en-IE" dirty="0"/>
              <a:t> ach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cealla</a:t>
            </a:r>
            <a:r>
              <a:rPr lang="en-IE" dirty="0"/>
              <a:t> </a:t>
            </a:r>
            <a:r>
              <a:rPr lang="en-IE" dirty="0" err="1"/>
              <a:t>áirithe</a:t>
            </a:r>
            <a:r>
              <a:rPr lang="en-IE" dirty="0"/>
              <a:t> san </a:t>
            </a:r>
            <a:r>
              <a:rPr lang="en-IE" dirty="0" err="1"/>
              <a:t>óstach</a:t>
            </a:r>
            <a:r>
              <a:rPr lang="en-IE" dirty="0"/>
              <a:t>.</a:t>
            </a:r>
            <a:endParaRPr lang="en-IE" b="1" u="sng" dirty="0"/>
          </a:p>
          <a:p>
            <a:pPr marL="0" indent="0">
              <a:buNone/>
            </a:pPr>
            <a:endParaRPr lang="en-IE" b="1" u="sng" dirty="0"/>
          </a:p>
          <a:p>
            <a:pPr marL="0" indent="0">
              <a:buNone/>
            </a:pPr>
            <a:r>
              <a:rPr lang="en-IE" b="1" dirty="0" err="1">
                <a:solidFill>
                  <a:srgbClr val="FF0000"/>
                </a:solidFill>
              </a:rPr>
              <a:t>Éifeacht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Víris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ar</a:t>
            </a:r>
            <a:r>
              <a:rPr lang="en-IE" b="1" dirty="0">
                <a:solidFill>
                  <a:srgbClr val="FF0000"/>
                </a:solidFill>
              </a:rPr>
              <a:t> </a:t>
            </a:r>
            <a:r>
              <a:rPr lang="en-IE" b="1" dirty="0" err="1">
                <a:solidFill>
                  <a:srgbClr val="FF0000"/>
                </a:solidFill>
              </a:rPr>
              <a:t>cealla</a:t>
            </a:r>
            <a:endParaRPr lang="en-IE" b="1" u="sng" dirty="0">
              <a:solidFill>
                <a:srgbClr val="FF0000"/>
              </a:solidFill>
            </a:endParaRPr>
          </a:p>
          <a:p>
            <a:r>
              <a:rPr lang="en-IE" dirty="0" err="1"/>
              <a:t>Úsáideann</a:t>
            </a:r>
            <a:r>
              <a:rPr lang="en-IE" dirty="0"/>
              <a:t> an </a:t>
            </a:r>
            <a:r>
              <a:rPr lang="en-IE" dirty="0" err="1"/>
              <a:t>víris</a:t>
            </a:r>
            <a:r>
              <a:rPr lang="en-IE" dirty="0"/>
              <a:t> an DNA </a:t>
            </a:r>
            <a:r>
              <a:rPr lang="en-IE" dirty="0" err="1"/>
              <a:t>chun</a:t>
            </a:r>
            <a:r>
              <a:rPr lang="en-IE" dirty="0"/>
              <a:t> </a:t>
            </a:r>
            <a:r>
              <a:rPr lang="en-IE" dirty="0" err="1"/>
              <a:t>dul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bhfeidhm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DNA an </a:t>
            </a:r>
            <a:r>
              <a:rPr lang="en-IE" dirty="0" err="1"/>
              <a:t>óstach</a:t>
            </a:r>
            <a:r>
              <a:rPr lang="en-IE" dirty="0"/>
              <a:t>.</a:t>
            </a:r>
            <a:endParaRPr lang="en-IE" b="1" u="sng" dirty="0"/>
          </a:p>
          <a:p>
            <a:r>
              <a:rPr lang="en-IE" dirty="0" err="1"/>
              <a:t>Cuirtear</a:t>
            </a:r>
            <a:r>
              <a:rPr lang="en-IE" dirty="0"/>
              <a:t> DNA an </a:t>
            </a:r>
            <a:r>
              <a:rPr lang="en-IE" dirty="0" err="1"/>
              <a:t>víris</a:t>
            </a:r>
            <a:r>
              <a:rPr lang="en-IE" dirty="0"/>
              <a:t> </a:t>
            </a:r>
            <a:r>
              <a:rPr lang="en-IE" dirty="0" err="1"/>
              <a:t>isteach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DNA an </a:t>
            </a:r>
            <a:r>
              <a:rPr lang="en-IE" dirty="0" err="1"/>
              <a:t>óstach</a:t>
            </a:r>
            <a:r>
              <a:rPr lang="en-IE" dirty="0"/>
              <a:t>.</a:t>
            </a:r>
            <a:endParaRPr lang="en-IE" b="1" u="sng" dirty="0"/>
          </a:p>
          <a:p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http://www.youtube.com/watch?v=Rpj0emEGShQ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44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err="1" smtClean="0">
                <a:solidFill>
                  <a:srgbClr val="FF0000"/>
                </a:solidFill>
              </a:rPr>
              <a:t>Macasamhlú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Víris</a:t>
            </a:r>
            <a:r>
              <a:rPr lang="en-IE" b="1" dirty="0" smtClean="0">
                <a:solidFill>
                  <a:srgbClr val="FF0000"/>
                </a:solidFill>
              </a:rPr>
              <a:t> (</a:t>
            </a:r>
            <a:r>
              <a:rPr lang="en-IE" b="1" dirty="0" err="1" smtClean="0">
                <a:solidFill>
                  <a:srgbClr val="FF0000"/>
                </a:solidFill>
              </a:rPr>
              <a:t>timthriall</a:t>
            </a:r>
            <a:r>
              <a:rPr lang="en-IE" b="1" dirty="0" smtClean="0">
                <a:solidFill>
                  <a:srgbClr val="FF0000"/>
                </a:solidFill>
              </a:rPr>
              <a:t> </a:t>
            </a:r>
            <a:r>
              <a:rPr lang="en-IE" b="1" dirty="0" err="1" smtClean="0">
                <a:solidFill>
                  <a:srgbClr val="FF0000"/>
                </a:solidFill>
              </a:rPr>
              <a:t>lític</a:t>
            </a:r>
            <a:r>
              <a:rPr lang="en-IE" b="1" dirty="0" smtClean="0">
                <a:solidFill>
                  <a:srgbClr val="FF0000"/>
                </a:solidFill>
              </a:rPr>
              <a:t>)</a:t>
            </a:r>
            <a:r>
              <a:rPr lang="en-IE" b="1" u="sng" dirty="0" smtClean="0"/>
              <a:t/>
            </a:r>
            <a:br>
              <a:rPr lang="en-IE" b="1" u="sng" dirty="0" smtClean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025353"/>
            <a:ext cx="4824536" cy="5832647"/>
          </a:xfrm>
        </p:spPr>
        <p:txBody>
          <a:bodyPr>
            <a:normAutofit/>
          </a:bodyPr>
          <a:lstStyle/>
          <a:p>
            <a:pPr lvl="0"/>
            <a:r>
              <a:rPr lang="en-IE" dirty="0" err="1" smtClean="0"/>
              <a:t>Nascadh</a:t>
            </a:r>
            <a:r>
              <a:rPr lang="en-IE" dirty="0" smtClean="0"/>
              <a:t> </a:t>
            </a:r>
            <a:r>
              <a:rPr lang="en-IE" dirty="0"/>
              <a:t>– leis an </a:t>
            </a:r>
            <a:r>
              <a:rPr lang="en-IE" dirty="0" err="1"/>
              <a:t>óstach</a:t>
            </a:r>
            <a:endParaRPr lang="en-IE" b="1" u="sng" dirty="0"/>
          </a:p>
          <a:p>
            <a:pPr lvl="0"/>
            <a:r>
              <a:rPr lang="en-IE" dirty="0" err="1"/>
              <a:t>Iontráil</a:t>
            </a:r>
            <a:r>
              <a:rPr lang="en-IE" dirty="0"/>
              <a:t> – </a:t>
            </a:r>
            <a:r>
              <a:rPr lang="en-IE" dirty="0" err="1"/>
              <a:t>Víris</a:t>
            </a:r>
            <a:r>
              <a:rPr lang="en-IE" dirty="0"/>
              <a:t> </a:t>
            </a:r>
            <a:r>
              <a:rPr lang="en-IE" dirty="0" err="1"/>
              <a:t>isteach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chill</a:t>
            </a:r>
            <a:endParaRPr lang="en-IE" b="1" u="sng" dirty="0"/>
          </a:p>
          <a:p>
            <a:pPr lvl="0"/>
            <a:r>
              <a:rPr lang="en-IE" dirty="0" err="1"/>
              <a:t>Déantús</a:t>
            </a:r>
            <a:r>
              <a:rPr lang="en-IE" dirty="0"/>
              <a:t> – </a:t>
            </a:r>
            <a:r>
              <a:rPr lang="en-IE" dirty="0" err="1"/>
              <a:t>Macasamhlú</a:t>
            </a:r>
            <a:r>
              <a:rPr lang="en-IE" dirty="0"/>
              <a:t> an </a:t>
            </a:r>
            <a:r>
              <a:rPr lang="en-IE" dirty="0" err="1"/>
              <a:t>aigéad</a:t>
            </a:r>
            <a:r>
              <a:rPr lang="en-IE" dirty="0"/>
              <a:t> </a:t>
            </a:r>
            <a:r>
              <a:rPr lang="en-IE" dirty="0" err="1"/>
              <a:t>núicléach</a:t>
            </a:r>
            <a:r>
              <a:rPr lang="en-IE" dirty="0"/>
              <a:t> &amp; </a:t>
            </a:r>
            <a:r>
              <a:rPr lang="en-IE" dirty="0" err="1"/>
              <a:t>próitéin</a:t>
            </a:r>
            <a:r>
              <a:rPr lang="en-IE" dirty="0"/>
              <a:t>.</a:t>
            </a:r>
            <a:endParaRPr lang="en-IE" b="1" u="sng" dirty="0"/>
          </a:p>
          <a:p>
            <a:pPr lvl="0"/>
            <a:r>
              <a:rPr lang="en-IE" dirty="0" err="1"/>
              <a:t>Teacht</a:t>
            </a:r>
            <a:r>
              <a:rPr lang="en-IE" dirty="0"/>
              <a:t> le </a:t>
            </a:r>
            <a:r>
              <a:rPr lang="en-IE" dirty="0" err="1"/>
              <a:t>chéile</a:t>
            </a:r>
            <a:r>
              <a:rPr lang="en-IE" dirty="0"/>
              <a:t> – </a:t>
            </a:r>
            <a:r>
              <a:rPr lang="en-IE" dirty="0" err="1"/>
              <a:t>víris</a:t>
            </a:r>
            <a:r>
              <a:rPr lang="en-IE" dirty="0"/>
              <a:t> </a:t>
            </a:r>
            <a:r>
              <a:rPr lang="en-IE" dirty="0" err="1"/>
              <a:t>nua</a:t>
            </a:r>
            <a:r>
              <a:rPr lang="en-IE" dirty="0"/>
              <a:t> a </a:t>
            </a:r>
            <a:r>
              <a:rPr lang="en-IE" dirty="0" err="1"/>
              <a:t>dhéanamh</a:t>
            </a:r>
            <a:r>
              <a:rPr lang="en-IE" dirty="0"/>
              <a:t>.</a:t>
            </a:r>
            <a:endParaRPr lang="en-IE" b="1" u="sng" dirty="0"/>
          </a:p>
          <a:p>
            <a:pPr lvl="0"/>
            <a:r>
              <a:rPr lang="en-IE" dirty="0" err="1"/>
              <a:t>Scaoileadh</a:t>
            </a:r>
            <a:r>
              <a:rPr lang="en-IE" dirty="0"/>
              <a:t> – </a:t>
            </a:r>
            <a:r>
              <a:rPr lang="en-IE" dirty="0" err="1"/>
              <a:t>phléascann</a:t>
            </a:r>
            <a:r>
              <a:rPr lang="en-IE" dirty="0"/>
              <a:t> an </a:t>
            </a:r>
            <a:r>
              <a:rPr lang="en-IE" dirty="0" err="1"/>
              <a:t>cill</a:t>
            </a:r>
            <a:r>
              <a:rPr lang="en-IE" dirty="0" smtClean="0"/>
              <a:t>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973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393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Na Víris </vt:lpstr>
      <vt:lpstr>Cuspóirí léann:</vt:lpstr>
      <vt:lpstr>Na Víris- Beo nó  Neamhbheo??? </vt:lpstr>
      <vt:lpstr>Víris</vt:lpstr>
      <vt:lpstr>PowerPoint Presentation</vt:lpstr>
      <vt:lpstr>3 cruth:  </vt:lpstr>
      <vt:lpstr>PowerPoint Presentation</vt:lpstr>
      <vt:lpstr>PowerPoint Presentation</vt:lpstr>
      <vt:lpstr>Macasamhlú Víris (timthriall lític) </vt:lpstr>
      <vt:lpstr>mjughf</vt:lpstr>
      <vt:lpstr>Tábhacht Víris sa leigheas &amp; san eacnamaíocht.</vt:lpstr>
      <vt:lpstr> Galair- i.e. HIV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 Víris</dc:title>
  <dc:creator>Muire</dc:creator>
  <cp:lastModifiedBy>Administrator</cp:lastModifiedBy>
  <cp:revision>56</cp:revision>
  <dcterms:created xsi:type="dcterms:W3CDTF">2011-12-04T16:04:09Z</dcterms:created>
  <dcterms:modified xsi:type="dcterms:W3CDTF">2013-04-23T14:36:47Z</dcterms:modified>
</cp:coreProperties>
</file>