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otnotes.xml" ContentType="application/vnd.openxmlformats-officedocument.wordprocessingml.footnotes+xml"/>
  <Override PartName="/word/endnotes.xml" ContentType="application/vnd.openxmlformats-officedocument.wordprocessingml.endnotes+xml"/>
  <Override PartName="/word/header1.xml" ContentType="application/vnd.openxmlformats-officedocument.wordprocessingml.header+xml"/>
  <Override PartName="/word/footer1.xml" ContentType="application/vnd.openxmlformats-officedocument.wordprocessingml.footer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body>
    <w:p w:rsidR="00520244" w:rsidRPr="00C46414" w:rsidRDefault="008E7F10" w:rsidP="00FC1EC5">
      <w:pPr>
        <w:jc w:val="center"/>
        <w:rPr>
          <w:b/>
          <w:color w:val="FF0000"/>
          <w:sz w:val="32"/>
          <w:szCs w:val="32"/>
        </w:rPr>
      </w:pPr>
      <w:r w:rsidRPr="008E7F10">
        <w:rPr>
          <w:b/>
          <w:bCs/>
          <w:noProof/>
          <w:color w:val="FF0000"/>
          <w:sz w:val="32"/>
          <w:szCs w:val="32"/>
          <w:lang w:eastAsia="en-IE"/>
        </w:rPr>
        <w:drawing>
          <wp:anchor distT="0" distB="0" distL="114300" distR="114300" simplePos="0" relativeHeight="251666432" behindDoc="1" locked="0" layoutInCell="1" allowOverlap="1" wp14:anchorId="46B0CFA5" wp14:editId="081ADA0A">
            <wp:simplePos x="0" y="0"/>
            <wp:positionH relativeFrom="column">
              <wp:posOffset>1498600</wp:posOffset>
            </wp:positionH>
            <wp:positionV relativeFrom="paragraph">
              <wp:posOffset>297180</wp:posOffset>
            </wp:positionV>
            <wp:extent cx="2583815" cy="1871980"/>
            <wp:effectExtent l="0" t="0" r="6985" b="0"/>
            <wp:wrapTight wrapText="bothSides">
              <wp:wrapPolygon edited="0">
                <wp:start x="0" y="0"/>
                <wp:lineTo x="0" y="21322"/>
                <wp:lineTo x="21499" y="21322"/>
                <wp:lineTo x="21499" y="0"/>
                <wp:lineTo x="0" y="0"/>
              </wp:wrapPolygon>
            </wp:wrapTight>
            <wp:docPr id="1026" name="Picture 2" descr="http://thumb101.shutterstock.com/display_pic_with_logo/286606/313720547/stock-photo-green-leaves-in-the-forest-with-sun-flare-313720547.jpg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026" name="Picture 2" descr="http://thumb101.shutterstock.com/display_pic_with_logo/286606/313720547/stock-photo-green-leaves-in-the-forest-with-sun-flare-313720547.jpg"/>
                    <pic:cNvPicPr>
                      <a:picLocks noChangeAspect="1" noChangeArrowheads="1"/>
                    </pic:cNvPicPr>
                  </pic:nvPicPr>
                  <pic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2583815" cy="1871980"/>
                    </a:xfrm>
                    <a:prstGeom prst="rect">
                      <a:avLst/>
                    </a:prstGeom>
                    <a:noFill/>
                    <a:extLst/>
                  </pic:spPr>
                </pic:pic>
              </a:graphicData>
            </a:graphic>
            <wp14:sizeRelH relativeFrom="page">
              <wp14:pctWidth>0</wp14:pctWidth>
            </wp14:sizeRelH>
            <wp14:sizeRelV relativeFrom="page">
              <wp14:pctHeight>0</wp14:pctHeight>
            </wp14:sizeRelV>
          </wp:anchor>
        </w:drawing>
      </w:r>
      <w:proofErr w:type="spellStart"/>
      <w:r w:rsidR="00BD760C">
        <w:rPr>
          <w:b/>
          <w:bCs/>
          <w:color w:val="FF0000"/>
          <w:sz w:val="32"/>
          <w:szCs w:val="32"/>
          <w:lang w:val="en-US"/>
        </w:rPr>
        <w:t>F</w:t>
      </w:r>
      <w:r w:rsidR="00D46DD5">
        <w:rPr>
          <w:b/>
          <w:bCs/>
          <w:color w:val="FF0000"/>
          <w:sz w:val="32"/>
          <w:szCs w:val="32"/>
          <w:lang w:val="en-US"/>
        </w:rPr>
        <w:t>ó</w:t>
      </w:r>
      <w:r w:rsidR="00BD760C">
        <w:rPr>
          <w:b/>
          <w:bCs/>
          <w:color w:val="FF0000"/>
          <w:sz w:val="32"/>
          <w:szCs w:val="32"/>
          <w:lang w:val="en-US"/>
        </w:rPr>
        <w:t>ta</w:t>
      </w:r>
      <w:r w:rsidR="00D46DD5">
        <w:rPr>
          <w:b/>
          <w:bCs/>
          <w:color w:val="FF0000"/>
          <w:sz w:val="32"/>
          <w:szCs w:val="32"/>
          <w:lang w:val="en-US"/>
        </w:rPr>
        <w:t>i</w:t>
      </w:r>
      <w:r w:rsidR="00BD760C">
        <w:rPr>
          <w:b/>
          <w:bCs/>
          <w:color w:val="FF0000"/>
          <w:sz w:val="32"/>
          <w:szCs w:val="32"/>
          <w:lang w:val="en-US"/>
        </w:rPr>
        <w:t>sintéis</w:t>
      </w:r>
      <w:proofErr w:type="spellEnd"/>
      <w:r w:rsidR="0020723F">
        <w:rPr>
          <w:b/>
          <w:bCs/>
          <w:color w:val="FF0000"/>
          <w:sz w:val="32"/>
          <w:szCs w:val="32"/>
          <w:lang w:val="en-US"/>
        </w:rPr>
        <w:t xml:space="preserve"> </w:t>
      </w:r>
    </w:p>
    <w:p w:rsidR="008E7F10" w:rsidRDefault="008E7F10" w:rsidP="00520244">
      <w:pPr>
        <w:rPr>
          <w:b/>
        </w:rPr>
      </w:pPr>
    </w:p>
    <w:p w:rsidR="008E7F10" w:rsidRDefault="008E7F10" w:rsidP="00520244">
      <w:pPr>
        <w:rPr>
          <w:b/>
        </w:rPr>
      </w:pPr>
    </w:p>
    <w:p w:rsidR="008E7F10" w:rsidRDefault="008E7F10" w:rsidP="00520244">
      <w:pPr>
        <w:rPr>
          <w:b/>
        </w:rPr>
      </w:pPr>
    </w:p>
    <w:p w:rsidR="008E7F10" w:rsidRDefault="008E7F10" w:rsidP="00520244">
      <w:pPr>
        <w:rPr>
          <w:b/>
        </w:rPr>
      </w:pPr>
    </w:p>
    <w:p w:rsidR="008E7F10" w:rsidRDefault="008E7F10" w:rsidP="00520244">
      <w:pPr>
        <w:rPr>
          <w:b/>
        </w:rPr>
      </w:pPr>
    </w:p>
    <w:p w:rsidR="00520244" w:rsidRPr="00056996" w:rsidRDefault="00520244" w:rsidP="00520244">
      <w:pPr>
        <w:rPr>
          <w:b/>
        </w:rPr>
      </w:pPr>
      <w:proofErr w:type="spellStart"/>
      <w:r w:rsidRPr="00056996">
        <w:rPr>
          <w:b/>
        </w:rPr>
        <w:t>Cuspóirí</w:t>
      </w:r>
      <w:proofErr w:type="spellEnd"/>
      <w:r w:rsidRPr="00056996">
        <w:rPr>
          <w:b/>
        </w:rPr>
        <w:t xml:space="preserve"> </w:t>
      </w:r>
      <w:r w:rsidR="000755F2">
        <w:rPr>
          <w:b/>
          <w:lang w:val="ga-IE"/>
        </w:rPr>
        <w:t>foghlama</w:t>
      </w:r>
      <w:r w:rsidRPr="00056996">
        <w:rPr>
          <w:b/>
        </w:rPr>
        <w:t>:</w:t>
      </w:r>
    </w:p>
    <w:p w:rsidR="00BD760C" w:rsidRDefault="00D46DD5" w:rsidP="003C3087">
      <w:pPr>
        <w:pStyle w:val="ListParagraph"/>
        <w:numPr>
          <w:ilvl w:val="0"/>
          <w:numId w:val="1"/>
        </w:numPr>
      </w:pPr>
      <w:proofErr w:type="spellStart"/>
      <w:r>
        <w:t>Sainmhínigh</w:t>
      </w:r>
      <w:proofErr w:type="spellEnd"/>
      <w:r>
        <w:t xml:space="preserve"> &amp; </w:t>
      </w:r>
      <w:proofErr w:type="spellStart"/>
      <w:r>
        <w:t>tabhair</w:t>
      </w:r>
      <w:proofErr w:type="spellEnd"/>
      <w:r>
        <w:t xml:space="preserve"> </w:t>
      </w:r>
      <w:proofErr w:type="spellStart"/>
      <w:r>
        <w:t>cothromó</w:t>
      </w:r>
      <w:r w:rsidR="00BD760C">
        <w:t>id</w:t>
      </w:r>
      <w:proofErr w:type="spellEnd"/>
      <w:r w:rsidR="00BD760C">
        <w:t xml:space="preserve"> c</w:t>
      </w:r>
      <w:r w:rsidR="000755F2">
        <w:rPr>
          <w:lang w:val="ga-IE"/>
        </w:rPr>
        <w:t>h</w:t>
      </w:r>
      <w:proofErr w:type="spellStart"/>
      <w:r w:rsidR="00BD760C">
        <w:t>eimicea</w:t>
      </w:r>
      <w:proofErr w:type="spellEnd"/>
      <w:r w:rsidR="000755F2">
        <w:rPr>
          <w:lang w:val="ga-IE"/>
        </w:rPr>
        <w:t>c</w:t>
      </w:r>
      <w:r w:rsidR="00BD760C">
        <w:t>h</w:t>
      </w:r>
      <w:r w:rsidR="00A134E3">
        <w:t xml:space="preserve"> </w:t>
      </w:r>
      <w:proofErr w:type="spellStart"/>
      <w:r w:rsidR="00A134E3">
        <w:t>chothromaithe</w:t>
      </w:r>
      <w:proofErr w:type="spellEnd"/>
      <w:r w:rsidR="00BD760C">
        <w:t xml:space="preserve"> (ba</w:t>
      </w:r>
      <w:r>
        <w:t xml:space="preserve">lanced chemical equation) don </w:t>
      </w:r>
      <w:proofErr w:type="spellStart"/>
      <w:r w:rsidR="006373F2">
        <w:t>f</w:t>
      </w:r>
      <w:r>
        <w:t>hó</w:t>
      </w:r>
      <w:r w:rsidR="00BD760C">
        <w:t>ta</w:t>
      </w:r>
      <w:r>
        <w:t>i</w:t>
      </w:r>
      <w:r w:rsidR="00BD760C">
        <w:t>sintéis</w:t>
      </w:r>
      <w:proofErr w:type="spellEnd"/>
    </w:p>
    <w:p w:rsidR="00BD760C" w:rsidRDefault="00A134E3" w:rsidP="003C3087">
      <w:pPr>
        <w:pStyle w:val="ListParagraph"/>
        <w:numPr>
          <w:ilvl w:val="0"/>
          <w:numId w:val="1"/>
        </w:numPr>
      </w:pPr>
      <w:proofErr w:type="spellStart"/>
      <w:r>
        <w:t>Déan</w:t>
      </w:r>
      <w:proofErr w:type="spellEnd"/>
      <w:r>
        <w:t xml:space="preserve"> cu</w:t>
      </w:r>
      <w:r w:rsidR="00BD760C">
        <w:t xml:space="preserve">r </w:t>
      </w:r>
      <w:proofErr w:type="spellStart"/>
      <w:r w:rsidR="00BD760C">
        <w:t>síos</w:t>
      </w:r>
      <w:proofErr w:type="spellEnd"/>
      <w:r w:rsidR="00BD760C">
        <w:t xml:space="preserve"> </w:t>
      </w:r>
      <w:proofErr w:type="spellStart"/>
      <w:r w:rsidR="00BD760C">
        <w:t>ar</w:t>
      </w:r>
      <w:proofErr w:type="spellEnd"/>
      <w:r w:rsidR="00BD760C">
        <w:t xml:space="preserve"> s</w:t>
      </w:r>
      <w:r w:rsidR="000755F2">
        <w:rPr>
          <w:lang w:val="ga-IE"/>
        </w:rPr>
        <w:t>h</w:t>
      </w:r>
      <w:proofErr w:type="spellStart"/>
      <w:r w:rsidR="00BD760C">
        <w:t>uíomh</w:t>
      </w:r>
      <w:proofErr w:type="spellEnd"/>
      <w:r w:rsidR="00BD760C">
        <w:t xml:space="preserve"> &amp; </w:t>
      </w:r>
      <w:r w:rsidR="000755F2">
        <w:rPr>
          <w:lang w:val="ga-IE"/>
        </w:rPr>
        <w:t xml:space="preserve">ar </w:t>
      </w:r>
      <w:proofErr w:type="spellStart"/>
      <w:r w:rsidR="00BD760C">
        <w:t>ról</w:t>
      </w:r>
      <w:proofErr w:type="spellEnd"/>
      <w:r w:rsidR="00D46DD5">
        <w:t xml:space="preserve"> </w:t>
      </w:r>
      <w:proofErr w:type="spellStart"/>
      <w:r w:rsidR="006373F2">
        <w:t>c</w:t>
      </w:r>
      <w:r w:rsidR="00D46DD5">
        <w:t>l</w:t>
      </w:r>
      <w:r>
        <w:t>ó</w:t>
      </w:r>
      <w:r w:rsidR="00D46DD5">
        <w:t>raplastaí</w:t>
      </w:r>
      <w:proofErr w:type="spellEnd"/>
      <w:r w:rsidR="00D46DD5">
        <w:t xml:space="preserve">  &amp; </w:t>
      </w:r>
      <w:proofErr w:type="spellStart"/>
      <w:r w:rsidR="006373F2">
        <w:t>c</w:t>
      </w:r>
      <w:r w:rsidR="00D46DD5">
        <w:t>l</w:t>
      </w:r>
      <w:r>
        <w:t>ó</w:t>
      </w:r>
      <w:r w:rsidR="00D46DD5">
        <w:t>ra</w:t>
      </w:r>
      <w:proofErr w:type="spellEnd"/>
      <w:r w:rsidR="000755F2">
        <w:rPr>
          <w:lang w:val="ga-IE"/>
        </w:rPr>
        <w:t>i</w:t>
      </w:r>
      <w:r w:rsidR="00D46DD5">
        <w:t>fi</w:t>
      </w:r>
      <w:r w:rsidR="000755F2">
        <w:rPr>
          <w:lang w:val="ga-IE"/>
        </w:rPr>
        <w:t>l</w:t>
      </w:r>
      <w:r w:rsidR="00D46DD5">
        <w:t>l</w:t>
      </w:r>
      <w:r>
        <w:t>e</w:t>
      </w:r>
      <w:r w:rsidR="00D46DD5">
        <w:t xml:space="preserve"> san </w:t>
      </w:r>
      <w:proofErr w:type="spellStart"/>
      <w:r w:rsidR="006373F2">
        <w:t>f</w:t>
      </w:r>
      <w:r w:rsidR="00D46DD5">
        <w:t>hó</w:t>
      </w:r>
      <w:r w:rsidR="00BD760C">
        <w:t>ta</w:t>
      </w:r>
      <w:r w:rsidR="00D46DD5">
        <w:t>i</w:t>
      </w:r>
      <w:r w:rsidR="00BD760C">
        <w:t>sintéis</w:t>
      </w:r>
      <w:proofErr w:type="spellEnd"/>
    </w:p>
    <w:p w:rsidR="00BD760C" w:rsidRDefault="00BD760C" w:rsidP="003C3087">
      <w:pPr>
        <w:pStyle w:val="ListParagraph"/>
        <w:numPr>
          <w:ilvl w:val="0"/>
          <w:numId w:val="1"/>
        </w:numPr>
      </w:pPr>
      <w:proofErr w:type="spellStart"/>
      <w:r>
        <w:t>Déan</w:t>
      </w:r>
      <w:proofErr w:type="spellEnd"/>
      <w:r>
        <w:t xml:space="preserve"> cur </w:t>
      </w:r>
      <w:proofErr w:type="spellStart"/>
      <w:r>
        <w:t>síos</w:t>
      </w:r>
      <w:proofErr w:type="spellEnd"/>
      <w:r>
        <w:t xml:space="preserve"> </w:t>
      </w:r>
      <w:proofErr w:type="spellStart"/>
      <w:r>
        <w:t>ar</w:t>
      </w:r>
      <w:proofErr w:type="spellEnd"/>
      <w:r>
        <w:t xml:space="preserve"> </w:t>
      </w:r>
      <w:proofErr w:type="spellStart"/>
      <w:r w:rsidR="00A134E3">
        <w:t>dhéantús</w:t>
      </w:r>
      <w:proofErr w:type="spellEnd"/>
      <w:r>
        <w:t xml:space="preserve"> </w:t>
      </w:r>
      <w:proofErr w:type="spellStart"/>
      <w:r w:rsidR="00A134E3">
        <w:t>na</w:t>
      </w:r>
      <w:proofErr w:type="spellEnd"/>
      <w:r w:rsidR="00D46DD5">
        <w:t xml:space="preserve"> </w:t>
      </w:r>
      <w:proofErr w:type="spellStart"/>
      <w:r w:rsidR="006373F2">
        <w:t>c</w:t>
      </w:r>
      <w:r>
        <w:t>arb</w:t>
      </w:r>
      <w:r w:rsidR="00D46DD5">
        <w:t>aihiodráit</w:t>
      </w:r>
      <w:r w:rsidR="00A134E3">
        <w:t>e</w:t>
      </w:r>
      <w:proofErr w:type="spellEnd"/>
      <w:r w:rsidR="00D46DD5">
        <w:t xml:space="preserve"> </w:t>
      </w:r>
      <w:r>
        <w:t>(</w:t>
      </w:r>
      <w:proofErr w:type="spellStart"/>
      <w:r w:rsidR="006373F2">
        <w:t>m</w:t>
      </w:r>
      <w:r>
        <w:t>ona</w:t>
      </w:r>
      <w:r w:rsidR="00A134E3">
        <w:t>i</w:t>
      </w:r>
      <w:r>
        <w:t>siú</w:t>
      </w:r>
      <w:r w:rsidR="00A134E3">
        <w:t>i</w:t>
      </w:r>
      <w:r>
        <w:t>críd</w:t>
      </w:r>
      <w:proofErr w:type="spellEnd"/>
      <w:r>
        <w:t xml:space="preserve">) </w:t>
      </w:r>
      <w:proofErr w:type="spellStart"/>
      <w:r w:rsidR="006373F2">
        <w:t>g</w:t>
      </w:r>
      <w:r>
        <w:t>lúcós</w:t>
      </w:r>
      <w:proofErr w:type="spellEnd"/>
      <w:r>
        <w:t xml:space="preserve"> san </w:t>
      </w:r>
      <w:proofErr w:type="spellStart"/>
      <w:r w:rsidR="006373F2">
        <w:t>f</w:t>
      </w:r>
      <w:r w:rsidR="00D46DD5">
        <w:t>hó</w:t>
      </w:r>
      <w:r>
        <w:t>ta</w:t>
      </w:r>
      <w:r w:rsidR="00D46DD5">
        <w:t>i</w:t>
      </w:r>
      <w:r>
        <w:t>sintéis</w:t>
      </w:r>
      <w:proofErr w:type="spellEnd"/>
    </w:p>
    <w:p w:rsidR="00AE31B9" w:rsidRDefault="00AE31B9" w:rsidP="003C3087">
      <w:pPr>
        <w:pStyle w:val="ListParagraph"/>
        <w:numPr>
          <w:ilvl w:val="0"/>
          <w:numId w:val="1"/>
        </w:numPr>
      </w:pPr>
      <w:proofErr w:type="spellStart"/>
      <w:r>
        <w:t>Déan</w:t>
      </w:r>
      <w:proofErr w:type="spellEnd"/>
      <w:r>
        <w:t xml:space="preserve"> </w:t>
      </w:r>
      <w:proofErr w:type="spellStart"/>
      <w:r>
        <w:t>cuir</w:t>
      </w:r>
      <w:proofErr w:type="spellEnd"/>
      <w:r>
        <w:t xml:space="preserve"> </w:t>
      </w:r>
      <w:proofErr w:type="spellStart"/>
      <w:r>
        <w:t>síos</w:t>
      </w:r>
      <w:proofErr w:type="spellEnd"/>
      <w:r>
        <w:t xml:space="preserve"> </w:t>
      </w:r>
      <w:proofErr w:type="spellStart"/>
      <w:r>
        <w:t>a</w:t>
      </w:r>
      <w:r w:rsidR="00D46DD5">
        <w:t>r</w:t>
      </w:r>
      <w:proofErr w:type="spellEnd"/>
      <w:r w:rsidR="00D46DD5">
        <w:t xml:space="preserve"> m</w:t>
      </w:r>
      <w:r w:rsidR="000755F2">
        <w:rPr>
          <w:lang w:val="ga-IE"/>
        </w:rPr>
        <w:t>h</w:t>
      </w:r>
      <w:proofErr w:type="spellStart"/>
      <w:r w:rsidR="00D46DD5">
        <w:t>óilíní</w:t>
      </w:r>
      <w:proofErr w:type="spellEnd"/>
      <w:r w:rsidR="00D46DD5">
        <w:t xml:space="preserve"> </w:t>
      </w:r>
      <w:proofErr w:type="spellStart"/>
      <w:r w:rsidR="00D46DD5">
        <w:t>na</w:t>
      </w:r>
      <w:proofErr w:type="spellEnd"/>
      <w:r w:rsidR="00D46DD5">
        <w:t xml:space="preserve"> </w:t>
      </w:r>
      <w:r w:rsidR="000755F2">
        <w:rPr>
          <w:lang w:val="ga-IE"/>
        </w:rPr>
        <w:t>c</w:t>
      </w:r>
      <w:proofErr w:type="spellStart"/>
      <w:r w:rsidR="00D46DD5">
        <w:t>ille</w:t>
      </w:r>
      <w:proofErr w:type="spellEnd"/>
      <w:r w:rsidR="000755F2">
        <w:rPr>
          <w:lang w:val="ga-IE"/>
        </w:rPr>
        <w:t xml:space="preserve"> </w:t>
      </w:r>
      <w:r w:rsidR="00D46DD5">
        <w:t>- ATP &amp; NADPH</w:t>
      </w:r>
    </w:p>
    <w:p w:rsidR="00823688" w:rsidRDefault="003C3087" w:rsidP="00086AE5">
      <w:pPr>
        <w:pStyle w:val="ListParagraph"/>
        <w:numPr>
          <w:ilvl w:val="0"/>
          <w:numId w:val="1"/>
        </w:numPr>
      </w:pPr>
      <w:r w:rsidRPr="00823688">
        <w:rPr>
          <w:b/>
        </w:rPr>
        <w:t>(</w:t>
      </w:r>
      <w:proofErr w:type="spellStart"/>
      <w:r w:rsidRPr="00823688">
        <w:rPr>
          <w:b/>
        </w:rPr>
        <w:t>Ard</w:t>
      </w:r>
      <w:proofErr w:type="spellEnd"/>
      <w:r w:rsidR="000755F2" w:rsidRPr="00823688">
        <w:rPr>
          <w:b/>
          <w:lang w:val="ga-IE"/>
        </w:rPr>
        <w:t>l.</w:t>
      </w:r>
      <w:r w:rsidRPr="00823688">
        <w:rPr>
          <w:b/>
        </w:rPr>
        <w:t>)</w:t>
      </w:r>
      <w:r>
        <w:t xml:space="preserve"> </w:t>
      </w:r>
      <w:proofErr w:type="spellStart"/>
      <w:r w:rsidR="00BD760C">
        <w:t>Cuir</w:t>
      </w:r>
      <w:proofErr w:type="spellEnd"/>
      <w:r w:rsidR="00BD760C">
        <w:t xml:space="preserve"> </w:t>
      </w:r>
      <w:proofErr w:type="spellStart"/>
      <w:r w:rsidR="00BD760C">
        <w:t>síos</w:t>
      </w:r>
      <w:proofErr w:type="spellEnd"/>
      <w:r w:rsidR="00BD760C">
        <w:t xml:space="preserve"> </w:t>
      </w:r>
      <w:r w:rsidR="000755F2" w:rsidRPr="00823688">
        <w:rPr>
          <w:lang w:val="ga-IE"/>
        </w:rPr>
        <w:t xml:space="preserve">go </w:t>
      </w:r>
      <w:proofErr w:type="spellStart"/>
      <w:r w:rsidR="00BD760C">
        <w:t>cru</w:t>
      </w:r>
      <w:r w:rsidR="00D46DD5">
        <w:t>inn</w:t>
      </w:r>
      <w:proofErr w:type="spellEnd"/>
      <w:r w:rsidR="00D46DD5">
        <w:t xml:space="preserve"> </w:t>
      </w:r>
      <w:proofErr w:type="spellStart"/>
      <w:r w:rsidR="00D46DD5">
        <w:t>ar</w:t>
      </w:r>
      <w:proofErr w:type="spellEnd"/>
      <w:r w:rsidR="00D46DD5">
        <w:t xml:space="preserve">: </w:t>
      </w:r>
      <w:proofErr w:type="spellStart"/>
      <w:r w:rsidR="00823688" w:rsidRPr="00823688">
        <w:rPr>
          <w:color w:val="FF0000"/>
        </w:rPr>
        <w:t>Céim</w:t>
      </w:r>
      <w:proofErr w:type="spellEnd"/>
      <w:r w:rsidR="00823688" w:rsidRPr="00823688">
        <w:rPr>
          <w:color w:val="FF0000"/>
        </w:rPr>
        <w:t xml:space="preserve"> an </w:t>
      </w:r>
      <w:proofErr w:type="spellStart"/>
      <w:r w:rsidR="00823688" w:rsidRPr="00823688">
        <w:rPr>
          <w:color w:val="FF0000"/>
        </w:rPr>
        <w:t>tSolais</w:t>
      </w:r>
      <w:proofErr w:type="spellEnd"/>
      <w:r w:rsidR="00823688" w:rsidRPr="00823688">
        <w:rPr>
          <w:color w:val="FF0000"/>
        </w:rPr>
        <w:t xml:space="preserve"> </w:t>
      </w:r>
      <w:proofErr w:type="spellStart"/>
      <w:r w:rsidR="00823688" w:rsidRPr="00DA43E3">
        <w:t>agus</w:t>
      </w:r>
      <w:proofErr w:type="spellEnd"/>
      <w:r w:rsidR="00823688" w:rsidRPr="00823688">
        <w:rPr>
          <w:color w:val="FF0000"/>
        </w:rPr>
        <w:t xml:space="preserve"> </w:t>
      </w:r>
      <w:proofErr w:type="spellStart"/>
      <w:r w:rsidR="00823688" w:rsidRPr="00823688">
        <w:rPr>
          <w:color w:val="FF0000"/>
        </w:rPr>
        <w:t>Céim</w:t>
      </w:r>
      <w:proofErr w:type="spellEnd"/>
      <w:r w:rsidR="00823688" w:rsidRPr="00823688">
        <w:rPr>
          <w:color w:val="FF0000"/>
        </w:rPr>
        <w:t xml:space="preserve"> an </w:t>
      </w:r>
      <w:proofErr w:type="spellStart"/>
      <w:r w:rsidR="00823688" w:rsidRPr="00823688">
        <w:rPr>
          <w:color w:val="FF0000"/>
        </w:rPr>
        <w:t>Dorchadais</w:t>
      </w:r>
      <w:proofErr w:type="spellEnd"/>
      <w:r w:rsidR="00823688" w:rsidRPr="00823688">
        <w:rPr>
          <w:color w:val="FF0000"/>
        </w:rPr>
        <w:t xml:space="preserve"> </w:t>
      </w:r>
      <w:r w:rsidR="00823688" w:rsidRPr="00823688">
        <w:t xml:space="preserve">san </w:t>
      </w:r>
      <w:proofErr w:type="spellStart"/>
      <w:r w:rsidR="006373F2">
        <w:t>f</w:t>
      </w:r>
      <w:r w:rsidR="00823688" w:rsidRPr="00823688">
        <w:t>h</w:t>
      </w:r>
      <w:r w:rsidR="00D46DD5">
        <w:t>ó</w:t>
      </w:r>
      <w:r w:rsidR="00BD760C">
        <w:t>ta</w:t>
      </w:r>
      <w:r w:rsidR="00D46DD5">
        <w:t>i</w:t>
      </w:r>
      <w:r w:rsidR="00BD760C">
        <w:t>sintéis</w:t>
      </w:r>
      <w:proofErr w:type="spellEnd"/>
      <w:r w:rsidR="00A134E3">
        <w:t xml:space="preserve"> </w:t>
      </w:r>
    </w:p>
    <w:p w:rsidR="00BD760C" w:rsidRDefault="00D46DD5" w:rsidP="00086AE5">
      <w:pPr>
        <w:pStyle w:val="ListParagraph"/>
        <w:numPr>
          <w:ilvl w:val="0"/>
          <w:numId w:val="1"/>
        </w:numPr>
      </w:pPr>
      <w:proofErr w:type="spellStart"/>
      <w:r>
        <w:t>Cuir</w:t>
      </w:r>
      <w:proofErr w:type="spellEnd"/>
      <w:r>
        <w:t xml:space="preserve"> s</w:t>
      </w:r>
      <w:r w:rsidR="000755F2" w:rsidRPr="00823688">
        <w:rPr>
          <w:lang w:val="ga-IE"/>
        </w:rPr>
        <w:t>í</w:t>
      </w:r>
      <w:proofErr w:type="spellStart"/>
      <w:r>
        <w:t>os</w:t>
      </w:r>
      <w:proofErr w:type="spellEnd"/>
      <w:r>
        <w:t xml:space="preserve"> </w:t>
      </w:r>
      <w:proofErr w:type="spellStart"/>
      <w:r>
        <w:t>ar</w:t>
      </w:r>
      <w:proofErr w:type="spellEnd"/>
      <w:r>
        <w:t xml:space="preserve"> t</w:t>
      </w:r>
      <w:r w:rsidR="000755F2" w:rsidRPr="00823688">
        <w:rPr>
          <w:lang w:val="ga-IE"/>
        </w:rPr>
        <w:t>h</w:t>
      </w:r>
      <w:proofErr w:type="spellStart"/>
      <w:r>
        <w:t>ithe</w:t>
      </w:r>
      <w:proofErr w:type="spellEnd"/>
      <w:r>
        <w:t xml:space="preserve"> </w:t>
      </w:r>
      <w:r w:rsidR="000755F2" w:rsidRPr="00823688">
        <w:rPr>
          <w:lang w:val="ga-IE"/>
        </w:rPr>
        <w:t>g</w:t>
      </w:r>
      <w:proofErr w:type="spellStart"/>
      <w:r>
        <w:t>lasa</w:t>
      </w:r>
      <w:proofErr w:type="spellEnd"/>
      <w:r>
        <w:t xml:space="preserve"> (greenhouses) </w:t>
      </w:r>
      <w:proofErr w:type="spellStart"/>
      <w:r>
        <w:t>i</w:t>
      </w:r>
      <w:proofErr w:type="spellEnd"/>
      <w:r>
        <w:t xml:space="preserve"> </w:t>
      </w:r>
      <w:proofErr w:type="spellStart"/>
      <w:r>
        <w:t>bhfás</w:t>
      </w:r>
      <w:proofErr w:type="spellEnd"/>
      <w:r>
        <w:t xml:space="preserve"> </w:t>
      </w:r>
      <w:proofErr w:type="spellStart"/>
      <w:r>
        <w:t>barr</w:t>
      </w:r>
      <w:proofErr w:type="spellEnd"/>
      <w:r w:rsidR="00BD760C">
        <w:t xml:space="preserve"> (crops)</w:t>
      </w:r>
    </w:p>
    <w:p w:rsidR="00BA6B81" w:rsidRPr="00BD760C" w:rsidRDefault="00BD760C" w:rsidP="00BD760C">
      <w:pPr>
        <w:ind w:left="360"/>
        <w:rPr>
          <w:color w:val="00B050"/>
          <w:sz w:val="24"/>
        </w:rPr>
      </w:pPr>
      <w:proofErr w:type="spellStart"/>
      <w:r w:rsidRPr="00BD760C">
        <w:rPr>
          <w:b/>
          <w:color w:val="00B050"/>
          <w:sz w:val="24"/>
        </w:rPr>
        <w:t>Turg</w:t>
      </w:r>
      <w:proofErr w:type="spellEnd"/>
      <w:r w:rsidRPr="00BD760C">
        <w:rPr>
          <w:b/>
          <w:color w:val="00B050"/>
          <w:sz w:val="24"/>
        </w:rPr>
        <w:t>:</w:t>
      </w:r>
      <w:r w:rsidRPr="00BD760C">
        <w:rPr>
          <w:color w:val="00B050"/>
          <w:sz w:val="24"/>
        </w:rPr>
        <w:t xml:space="preserve">  </w:t>
      </w:r>
      <w:proofErr w:type="spellStart"/>
      <w:r w:rsidRPr="00BD760C">
        <w:rPr>
          <w:color w:val="00B050"/>
          <w:sz w:val="24"/>
        </w:rPr>
        <w:t>Tionc</w:t>
      </w:r>
      <w:proofErr w:type="spellEnd"/>
      <w:r w:rsidR="000755F2">
        <w:rPr>
          <w:color w:val="00B050"/>
          <w:sz w:val="24"/>
          <w:lang w:val="ga-IE"/>
        </w:rPr>
        <w:t>h</w:t>
      </w:r>
      <w:proofErr w:type="spellStart"/>
      <w:r w:rsidRPr="00BD760C">
        <w:rPr>
          <w:color w:val="00B050"/>
          <w:sz w:val="24"/>
        </w:rPr>
        <w:t>ar</w:t>
      </w:r>
      <w:proofErr w:type="spellEnd"/>
      <w:r w:rsidRPr="00BD760C">
        <w:rPr>
          <w:color w:val="00B050"/>
          <w:sz w:val="24"/>
        </w:rPr>
        <w:t xml:space="preserve"> </w:t>
      </w:r>
      <w:proofErr w:type="spellStart"/>
      <w:r w:rsidRPr="00BD760C">
        <w:rPr>
          <w:color w:val="00B050"/>
          <w:sz w:val="24"/>
        </w:rPr>
        <w:t>déine</w:t>
      </w:r>
      <w:proofErr w:type="spellEnd"/>
      <w:r w:rsidRPr="00BD760C">
        <w:rPr>
          <w:color w:val="00B050"/>
          <w:sz w:val="24"/>
        </w:rPr>
        <w:t xml:space="preserve"> </w:t>
      </w:r>
      <w:r w:rsidR="006373F2" w:rsidRPr="00BD760C">
        <w:rPr>
          <w:color w:val="00B050"/>
          <w:sz w:val="24"/>
        </w:rPr>
        <w:t xml:space="preserve">(intensity) </w:t>
      </w:r>
      <w:proofErr w:type="spellStart"/>
      <w:r w:rsidRPr="00BD760C">
        <w:rPr>
          <w:color w:val="00B050"/>
          <w:sz w:val="24"/>
        </w:rPr>
        <w:t>solais</w:t>
      </w:r>
      <w:proofErr w:type="spellEnd"/>
      <w:r w:rsidRPr="00BD760C">
        <w:rPr>
          <w:color w:val="00B050"/>
          <w:sz w:val="24"/>
        </w:rPr>
        <w:t xml:space="preserve"> </w:t>
      </w:r>
      <w:proofErr w:type="spellStart"/>
      <w:r w:rsidRPr="00BD760C">
        <w:rPr>
          <w:color w:val="00B050"/>
          <w:sz w:val="24"/>
        </w:rPr>
        <w:t>ar</w:t>
      </w:r>
      <w:proofErr w:type="spellEnd"/>
      <w:r w:rsidRPr="00BD760C">
        <w:rPr>
          <w:color w:val="00B050"/>
          <w:sz w:val="24"/>
        </w:rPr>
        <w:t xml:space="preserve"> </w:t>
      </w:r>
      <w:proofErr w:type="spellStart"/>
      <w:r w:rsidRPr="00BD760C">
        <w:rPr>
          <w:color w:val="00B050"/>
          <w:sz w:val="24"/>
        </w:rPr>
        <w:t>ráta</w:t>
      </w:r>
      <w:proofErr w:type="spellEnd"/>
      <w:r w:rsidRPr="00BD760C">
        <w:rPr>
          <w:color w:val="00B050"/>
          <w:sz w:val="24"/>
        </w:rPr>
        <w:t xml:space="preserve"> </w:t>
      </w:r>
      <w:proofErr w:type="spellStart"/>
      <w:proofErr w:type="gramStart"/>
      <w:r w:rsidR="00A134E3">
        <w:rPr>
          <w:color w:val="00B050"/>
          <w:sz w:val="24"/>
        </w:rPr>
        <w:t>na</w:t>
      </w:r>
      <w:proofErr w:type="spellEnd"/>
      <w:proofErr w:type="gramEnd"/>
      <w:r w:rsidR="00A134E3">
        <w:rPr>
          <w:color w:val="00B050"/>
          <w:sz w:val="24"/>
        </w:rPr>
        <w:t xml:space="preserve"> </w:t>
      </w:r>
      <w:proofErr w:type="spellStart"/>
      <w:r w:rsidR="006373F2">
        <w:rPr>
          <w:color w:val="00B050"/>
          <w:sz w:val="24"/>
        </w:rPr>
        <w:t>f</w:t>
      </w:r>
      <w:r w:rsidR="00A134E3">
        <w:rPr>
          <w:color w:val="00B050"/>
          <w:sz w:val="24"/>
        </w:rPr>
        <w:t>ó</w:t>
      </w:r>
      <w:r w:rsidRPr="00BD760C">
        <w:rPr>
          <w:color w:val="00B050"/>
          <w:sz w:val="24"/>
        </w:rPr>
        <w:t>ta</w:t>
      </w:r>
      <w:proofErr w:type="spellEnd"/>
      <w:r w:rsidR="000755F2">
        <w:rPr>
          <w:color w:val="00B050"/>
          <w:sz w:val="24"/>
          <w:lang w:val="ga-IE"/>
        </w:rPr>
        <w:t>i</w:t>
      </w:r>
      <w:proofErr w:type="spellStart"/>
      <w:r w:rsidRPr="00BD760C">
        <w:rPr>
          <w:color w:val="00B050"/>
          <w:sz w:val="24"/>
        </w:rPr>
        <w:t>sintéise</w:t>
      </w:r>
      <w:proofErr w:type="spellEnd"/>
      <w:r w:rsidRPr="00BD760C">
        <w:rPr>
          <w:color w:val="00B050"/>
          <w:sz w:val="24"/>
        </w:rPr>
        <w:t xml:space="preserve"> san Elodea.</w:t>
      </w:r>
    </w:p>
    <w:p w:rsidR="00DB251B" w:rsidRDefault="004E284C" w:rsidP="00DB251B">
      <w:r>
        <w:rPr>
          <w:noProof/>
          <w:lang w:eastAsia="en-IE"/>
        </w:rPr>
        <mc:AlternateContent>
          <mc:Choice Requires="wps">
            <w:drawing>
              <wp:anchor distT="0" distB="0" distL="114300" distR="114300" simplePos="0" relativeHeight="251654144" behindDoc="0" locked="0" layoutInCell="1" allowOverlap="1" wp14:anchorId="13A016D4" wp14:editId="7F987A9C">
                <wp:simplePos x="0" y="0"/>
                <wp:positionH relativeFrom="column">
                  <wp:posOffset>-106045</wp:posOffset>
                </wp:positionH>
                <wp:positionV relativeFrom="paragraph">
                  <wp:posOffset>261620</wp:posOffset>
                </wp:positionV>
                <wp:extent cx="5996305" cy="669290"/>
                <wp:effectExtent l="0" t="0" r="23495" b="16510"/>
                <wp:wrapNone/>
                <wp:docPr id="1" name="Rectangle 1"/>
                <wp:cNvGraphicFramePr/>
                <a:graphic xmlns:a="http://schemas.openxmlformats.org/drawingml/2006/main">
                  <a:graphicData uri="http://schemas.microsoft.com/office/word/2010/wordprocessingShape">
                    <wps:wsp>
                      <wps:cNvSpPr/>
                      <wps:spPr>
                        <a:xfrm>
                          <a:off x="0" y="0"/>
                          <a:ext cx="5996305" cy="669290"/>
                        </a:xfrm>
                        <a:prstGeom prst="rect">
                          <a:avLst/>
                        </a:prstGeom>
                      </wps:spPr>
                      <wps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wps:style>
                      <wps:txbx>
                        <w:txbxContent>
                          <w:p w:rsidR="00DB251B" w:rsidRPr="004E284C" w:rsidRDefault="002B136D" w:rsidP="004E284C">
                            <w:pPr>
                              <w:jc w:val="center"/>
                              <w:rPr>
                                <w:b/>
                                <w:bCs/>
                                <w:color w:val="CC0066"/>
                                <w:sz w:val="32"/>
                                <w:szCs w:val="32"/>
                                <w:lang w:val="en-US"/>
                              </w:rPr>
                            </w:pPr>
                            <w:proofErr w:type="spellStart"/>
                            <w:r>
                              <w:rPr>
                                <w:b/>
                                <w:bCs/>
                                <w:color w:val="CC0066"/>
                                <w:sz w:val="32"/>
                                <w:szCs w:val="32"/>
                                <w:lang w:val="en-US"/>
                              </w:rPr>
                              <w:t>Fó</w:t>
                            </w:r>
                            <w:r w:rsidR="00BD760C">
                              <w:rPr>
                                <w:b/>
                                <w:bCs/>
                                <w:color w:val="CC0066"/>
                                <w:sz w:val="32"/>
                                <w:szCs w:val="32"/>
                                <w:lang w:val="en-US"/>
                              </w:rPr>
                              <w:t>ta</w:t>
                            </w:r>
                            <w:r>
                              <w:rPr>
                                <w:b/>
                                <w:bCs/>
                                <w:color w:val="CC0066"/>
                                <w:sz w:val="32"/>
                                <w:szCs w:val="32"/>
                                <w:lang w:val="en-US"/>
                              </w:rPr>
                              <w:t>i</w:t>
                            </w:r>
                            <w:r w:rsidR="00BD760C">
                              <w:rPr>
                                <w:b/>
                                <w:bCs/>
                                <w:color w:val="CC0066"/>
                                <w:sz w:val="32"/>
                                <w:szCs w:val="32"/>
                                <w:lang w:val="en-US"/>
                              </w:rPr>
                              <w:t>sintéis</w:t>
                            </w:r>
                            <w:proofErr w:type="spellEnd"/>
                            <w:r w:rsidR="00BD760C">
                              <w:rPr>
                                <w:b/>
                                <w:bCs/>
                                <w:color w:val="CC0066"/>
                                <w:sz w:val="32"/>
                                <w:szCs w:val="32"/>
                                <w:lang w:val="en-US"/>
                              </w:rPr>
                              <w:t xml:space="preserve">: </w:t>
                            </w:r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An </w:t>
                            </w:r>
                            <w:proofErr w:type="spellStart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p</w:t>
                            </w:r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róis</w:t>
                            </w:r>
                            <w:r w:rsidR="000755F2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ea</w:t>
                            </w:r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s</w:t>
                            </w:r>
                            <w:proofErr w:type="spellEnd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  <w:proofErr w:type="spellStart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trína</w:t>
                            </w:r>
                            <w:proofErr w:type="spellEnd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  <w:proofErr w:type="spellStart"/>
                            <w:r w:rsidR="000755F2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n</w:t>
                            </w:r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déanann</w:t>
                            </w:r>
                            <w:proofErr w:type="spellEnd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  <w:proofErr w:type="spellStart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planda</w:t>
                            </w:r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í</w:t>
                            </w:r>
                            <w:proofErr w:type="spellEnd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  <w:proofErr w:type="spellStart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glasa</w:t>
                            </w:r>
                            <w:proofErr w:type="spellEnd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GLÚCÓS </w:t>
                            </w:r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(</w:t>
                            </w:r>
                            <w:proofErr w:type="spellStart"/>
                            <w:proofErr w:type="gramStart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bia</w:t>
                            </w:r>
                            <w:proofErr w:type="spellEnd"/>
                            <w:proofErr w:type="gramEnd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) as </w:t>
                            </w:r>
                            <w:proofErr w:type="spellStart"/>
                            <w:r w:rsidR="006373F2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u</w:t>
                            </w:r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isce</w:t>
                            </w:r>
                            <w:proofErr w:type="spellEnd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, </w:t>
                            </w:r>
                            <w:proofErr w:type="spellStart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dé-ocsáid</w:t>
                            </w:r>
                            <w:proofErr w:type="spellEnd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  <w:proofErr w:type="spellStart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charbóin</w:t>
                            </w:r>
                            <w:proofErr w:type="spellEnd"/>
                            <w:r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&amp;</w:t>
                            </w:r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  <w:proofErr w:type="spellStart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fuinneamh</w:t>
                            </w:r>
                            <w:proofErr w:type="spellEnd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ó sholas </w:t>
                            </w:r>
                            <w:proofErr w:type="spellStart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na</w:t>
                            </w:r>
                            <w:proofErr w:type="spellEnd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  <w:proofErr w:type="spellStart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gréine</w:t>
                            </w:r>
                            <w:proofErr w:type="spellEnd"/>
                            <w:r w:rsidR="00555F06" w:rsidRP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>.</w:t>
                            </w:r>
                            <w:r w:rsidR="00555F06">
                              <w:rPr>
                                <w:bCs/>
                                <w:sz w:val="28"/>
                                <w:szCs w:val="32"/>
                                <w:lang w:val="en-GB"/>
                              </w:rPr>
                              <w:t xml:space="preserve"> </w:t>
                            </w:r>
                          </w:p>
                        </w:txbxContent>
                      </wps:txbx>
                      <wps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wps:bodyPr>
                    </wps:wsp>
                  </a:graphicData>
                </a:graphic>
                <wp14:sizeRelV relativeFrom="margin">
                  <wp14:pctHeight>0</wp14:pctHeight>
                </wp14:sizeRelV>
              </wp:anchor>
            </w:drawing>
          </mc:Choice>
          <mc:Fallback>
            <w:pict>
              <v:rect w14:anchorId="13A016D4" id="Rectangle 1" o:spid="_x0000_s1026" style="position:absolute;margin-left:-8.35pt;margin-top:20.6pt;width:472.15pt;height:52.7pt;z-index:251654144;visibility:visible;mso-wrap-style:square;mso-height-percent:0;mso-wrap-distance-left:9pt;mso-wrap-distance-top:0;mso-wrap-distance-right:9pt;mso-wrap-distance-bottom:0;mso-position-horizontal:absolute;mso-position-horizontal-relative:text;mso-position-vertical:absolute;mso-position-vertical-relative:text;mso-height-percent:0;mso-height-relative:margin;v-text-anchor:middle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Dgbmj0awIAAB0FAAAOAAAAZHJzL2Uyb0RvYy54bWysVN9P2zAQfp+0/8Hy+0jbQUcrUlSBmCYh&#10;QMDEs+vYbTTb553dJt1fv7OTBsb6NO3F8eV+f/edLy5ba9hOYajBlXx8MuJMOQlV7dYl//588+mc&#10;sxCFq4QBp0q+V4FfLj5+uGj8XE1gA6ZSyCiIC/PGl3wTo58XRZAbZUU4Aa8cKTWgFZFEXBcVioai&#10;W1NMRqNp0QBWHkGqEOjvdafkixxfayXjvdZBRWZKTrXFfGI+V+ksFhdivkbhN7XsyxD/UIUVtaOk&#10;Q6hrEQXbYv1XKFtLhAA6nkiwBWhdS5V7oG7Go3fdPG2EV7kXAif4Aabw/8LKu90Dsrqi2XHmhKUR&#10;PRJowq2NYuMET+PDnKye/AP2UqBr6rXVaNOXumBthnQ/QKrayCT9PJvNpp9HZ5xJ0k2ns8ksY168&#10;ensM8asCy9Kl5EjZM5JidxsiZSTTgwkJqZouf77FvVGpBOMelaY2KOMke2cCqSuDbCdo9EJK5eI0&#10;9UPxsnVy07Uxg+P4mKOJGQRy6m2Tm8rEGhxHxxz/zDh45Kzg4uBsawd4LED1Y8jc2R+673pO7cd2&#10;1fYzWUG1p0EidAwPXt7UhOetCPFBIFGayE9rGu/p0AaakkN/42wD+OvY/2RPTCMtZw2tSMnDz61A&#10;xZn55oiDs/HpadqpLJyefZmQgG81q7cat7VXQKMgnlF1+ZrsozlcNYJ9oW1epqykEk5S7pLLiAfh&#10;KnarS++BVMtlNqM98iLeuicvU/AEcOLLc/si0PekikTHOzisk5i/41ZnmzwdLLcRdJ2JlyDucO2h&#10;px3M/Onfi7Tkb+Vs9fqqLX4DAAD//wMAUEsDBBQABgAIAAAAIQD6Khf93wAAAAoBAAAPAAAAZHJz&#10;L2Rvd25yZXYueG1sTI9NS8QwEIbvgv8hjOBtN21ZUq1NF1nw0EMRV4vX2Wa2LTaT0mQ//PfGkx6H&#10;9+F9nym3VzuJMy1+dKwhXScgiDtnRu41fLy/rB5A+IBscHJMGr7Jw7a6vSmxMO7Cb3Teh17EEvYF&#10;ahhCmAspfTeQRb92M3HMjm6xGOK59NIseInldpJZkihpceS4MOBMu4G6r/3JamhU02RYt59t3e5q&#10;n6fmNRyN1vd31+cnEIGu4Q+GX/2oDlV0OrgTGy8mDatU5RHVsEkzEBF4zHIF4hDJjVIgq1L+f6H6&#10;AQAA//8DAFBLAQItABQABgAIAAAAIQC2gziS/gAAAOEBAAATAAAAAAAAAAAAAAAAAAAAAABbQ29u&#10;dGVudF9UeXBlc10ueG1sUEsBAi0AFAAGAAgAAAAhADj9If/WAAAAlAEAAAsAAAAAAAAAAAAAAAAA&#10;LwEAAF9yZWxzLy5yZWxzUEsBAi0AFAAGAAgAAAAhAOBuaPRrAgAAHQUAAA4AAAAAAAAAAAAAAAAA&#10;LgIAAGRycy9lMm9Eb2MueG1sUEsBAi0AFAAGAAgAAAAhAPoqF/3fAAAACgEAAA8AAAAAAAAAAAAA&#10;AAAAxQQAAGRycy9kb3ducmV2LnhtbFBLBQYAAAAABAAEAPMAAADRBQAAAAA=&#10;" fillcolor="white [3201]" strokecolor="#f79646 [3209]" strokeweight="2pt">
                <v:textbox>
                  <w:txbxContent>
                    <w:p w:rsidR="00DB251B" w:rsidRPr="004E284C" w:rsidRDefault="002B136D" w:rsidP="004E284C">
                      <w:pPr>
                        <w:jc w:val="center"/>
                        <w:rPr>
                          <w:b/>
                          <w:bCs/>
                          <w:color w:val="CC0066"/>
                          <w:sz w:val="32"/>
                          <w:szCs w:val="32"/>
                          <w:lang w:val="en-US"/>
                        </w:rPr>
                      </w:pPr>
                      <w:proofErr w:type="spellStart"/>
                      <w:r>
                        <w:rPr>
                          <w:b/>
                          <w:bCs/>
                          <w:color w:val="CC0066"/>
                          <w:sz w:val="32"/>
                          <w:szCs w:val="32"/>
                          <w:lang w:val="en-US"/>
                        </w:rPr>
                        <w:t>Fó</w:t>
                      </w:r>
                      <w:r w:rsidR="00BD760C">
                        <w:rPr>
                          <w:b/>
                          <w:bCs/>
                          <w:color w:val="CC0066"/>
                          <w:sz w:val="32"/>
                          <w:szCs w:val="32"/>
                          <w:lang w:val="en-US"/>
                        </w:rPr>
                        <w:t>ta</w:t>
                      </w:r>
                      <w:r>
                        <w:rPr>
                          <w:b/>
                          <w:bCs/>
                          <w:color w:val="CC0066"/>
                          <w:sz w:val="32"/>
                          <w:szCs w:val="32"/>
                          <w:lang w:val="en-US"/>
                        </w:rPr>
                        <w:t>i</w:t>
                      </w:r>
                      <w:r w:rsidR="00BD760C">
                        <w:rPr>
                          <w:b/>
                          <w:bCs/>
                          <w:color w:val="CC0066"/>
                          <w:sz w:val="32"/>
                          <w:szCs w:val="32"/>
                          <w:lang w:val="en-US"/>
                        </w:rPr>
                        <w:t>sintéis</w:t>
                      </w:r>
                      <w:proofErr w:type="spellEnd"/>
                      <w:r w:rsidR="00BD760C">
                        <w:rPr>
                          <w:b/>
                          <w:bCs/>
                          <w:color w:val="CC0066"/>
                          <w:sz w:val="32"/>
                          <w:szCs w:val="32"/>
                          <w:lang w:val="en-US"/>
                        </w:rPr>
                        <w:t xml:space="preserve">: </w:t>
                      </w:r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An </w:t>
                      </w:r>
                      <w:proofErr w:type="spellStart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p</w:t>
                      </w:r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róis</w:t>
                      </w:r>
                      <w:r w:rsidR="000755F2">
                        <w:rPr>
                          <w:bCs/>
                          <w:sz w:val="28"/>
                          <w:szCs w:val="32"/>
                          <w:lang w:val="en-GB"/>
                        </w:rPr>
                        <w:t>ea</w:t>
                      </w:r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s</w:t>
                      </w:r>
                      <w:proofErr w:type="spellEnd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  <w:proofErr w:type="spellStart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trína</w:t>
                      </w:r>
                      <w:proofErr w:type="spellEnd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  <w:proofErr w:type="spellStart"/>
                      <w:r w:rsidR="000755F2">
                        <w:rPr>
                          <w:bCs/>
                          <w:sz w:val="28"/>
                          <w:szCs w:val="32"/>
                          <w:lang w:val="en-GB"/>
                        </w:rPr>
                        <w:t>n</w:t>
                      </w:r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déanann</w:t>
                      </w:r>
                      <w:proofErr w:type="spellEnd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  <w:proofErr w:type="spellStart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planda</w:t>
                      </w:r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í</w:t>
                      </w:r>
                      <w:proofErr w:type="spellEnd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  <w:proofErr w:type="spellStart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glasa</w:t>
                      </w:r>
                      <w:proofErr w:type="spellEnd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GLÚCÓS </w:t>
                      </w:r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(</w:t>
                      </w:r>
                      <w:proofErr w:type="spellStart"/>
                      <w:proofErr w:type="gramStart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bia</w:t>
                      </w:r>
                      <w:proofErr w:type="spellEnd"/>
                      <w:proofErr w:type="gramEnd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) as </w:t>
                      </w:r>
                      <w:proofErr w:type="spellStart"/>
                      <w:r w:rsidR="006373F2">
                        <w:rPr>
                          <w:bCs/>
                          <w:sz w:val="28"/>
                          <w:szCs w:val="32"/>
                          <w:lang w:val="en-GB"/>
                        </w:rPr>
                        <w:t>u</w:t>
                      </w:r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isce</w:t>
                      </w:r>
                      <w:proofErr w:type="spellEnd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, </w:t>
                      </w:r>
                      <w:proofErr w:type="spellStart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dé-ocsáid</w:t>
                      </w:r>
                      <w:proofErr w:type="spellEnd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  <w:proofErr w:type="spellStart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>charbóin</w:t>
                      </w:r>
                      <w:proofErr w:type="spellEnd"/>
                      <w:r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&amp;</w:t>
                      </w:r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  <w:proofErr w:type="spellStart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fuinneamh</w:t>
                      </w:r>
                      <w:proofErr w:type="spellEnd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ó sholas </w:t>
                      </w:r>
                      <w:proofErr w:type="spellStart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na</w:t>
                      </w:r>
                      <w:proofErr w:type="spellEnd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  <w:proofErr w:type="spellStart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gréine</w:t>
                      </w:r>
                      <w:proofErr w:type="spellEnd"/>
                      <w:r w:rsidR="00555F06" w:rsidRP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>.</w:t>
                      </w:r>
                      <w:r w:rsidR="00555F06">
                        <w:rPr>
                          <w:bCs/>
                          <w:sz w:val="28"/>
                          <w:szCs w:val="32"/>
                          <w:lang w:val="en-GB"/>
                        </w:rPr>
                        <w:t xml:space="preserve"> </w:t>
                      </w:r>
                    </w:p>
                  </w:txbxContent>
                </v:textbox>
              </v:rect>
            </w:pict>
          </mc:Fallback>
        </mc:AlternateContent>
      </w:r>
      <w:r w:rsidR="00FC1EC5">
        <w:t>-----------------------------------------------------------------------------------------------------------</w:t>
      </w:r>
    </w:p>
    <w:p w:rsidR="00DB251B" w:rsidRDefault="00DB251B" w:rsidP="00DB251B"/>
    <w:p w:rsidR="00DB251B" w:rsidRDefault="00DB251B" w:rsidP="00DB251B"/>
    <w:p w:rsidR="004E284C" w:rsidRDefault="00555F06" w:rsidP="00555F06">
      <w:pPr>
        <w:pStyle w:val="ListParagraph"/>
        <w:numPr>
          <w:ilvl w:val="0"/>
          <w:numId w:val="3"/>
        </w:numPr>
        <w:rPr>
          <w:sz w:val="28"/>
        </w:rPr>
      </w:pPr>
      <w:r w:rsidRPr="00555F06">
        <w:rPr>
          <w:noProof/>
          <w:sz w:val="28"/>
          <w:lang w:eastAsia="en-IE"/>
        </w:rPr>
        <w:t xml:space="preserve">Is </w:t>
      </w:r>
      <w:r w:rsidR="00823688">
        <w:rPr>
          <w:noProof/>
          <w:sz w:val="28"/>
          <w:lang w:eastAsia="en-IE"/>
        </w:rPr>
        <w:t>u</w:t>
      </w:r>
      <w:r w:rsidRPr="00555F06">
        <w:rPr>
          <w:noProof/>
          <w:sz w:val="28"/>
          <w:lang w:eastAsia="en-IE"/>
        </w:rPr>
        <w:t xml:space="preserve">atrófaigh (autotrophic feeders) iad na </w:t>
      </w:r>
      <w:r w:rsidR="00823688">
        <w:rPr>
          <w:noProof/>
          <w:sz w:val="28"/>
          <w:lang w:eastAsia="en-IE"/>
        </w:rPr>
        <w:t>p</w:t>
      </w:r>
      <w:r w:rsidRPr="00555F06">
        <w:rPr>
          <w:noProof/>
          <w:sz w:val="28"/>
          <w:lang w:eastAsia="en-IE"/>
        </w:rPr>
        <w:t>landa</w:t>
      </w:r>
      <w:r w:rsidR="003F09AF">
        <w:rPr>
          <w:noProof/>
          <w:sz w:val="28"/>
          <w:lang w:eastAsia="en-IE"/>
        </w:rPr>
        <w:t>í go léir</w:t>
      </w:r>
      <w:r w:rsidR="000755F2">
        <w:rPr>
          <w:noProof/>
          <w:sz w:val="28"/>
          <w:lang w:val="ga-IE" w:eastAsia="en-IE"/>
        </w:rPr>
        <w:t xml:space="preserve"> </w:t>
      </w:r>
      <w:r w:rsidR="003F09AF">
        <w:rPr>
          <w:noProof/>
          <w:sz w:val="28"/>
          <w:lang w:eastAsia="en-IE"/>
        </w:rPr>
        <w:t xml:space="preserve">= in ann a </w:t>
      </w:r>
      <w:r w:rsidR="000755F2">
        <w:rPr>
          <w:noProof/>
          <w:sz w:val="28"/>
          <w:lang w:val="ga-IE" w:eastAsia="en-IE"/>
        </w:rPr>
        <w:t xml:space="preserve">gcuid </w:t>
      </w:r>
      <w:r w:rsidR="003F09AF">
        <w:rPr>
          <w:noProof/>
          <w:sz w:val="28"/>
          <w:lang w:eastAsia="en-IE"/>
        </w:rPr>
        <w:t>bia fé</w:t>
      </w:r>
      <w:r w:rsidRPr="00555F06">
        <w:rPr>
          <w:noProof/>
          <w:sz w:val="28"/>
          <w:lang w:eastAsia="en-IE"/>
        </w:rPr>
        <w:t>in a s</w:t>
      </w:r>
      <w:r w:rsidR="000755F2">
        <w:rPr>
          <w:noProof/>
          <w:sz w:val="28"/>
          <w:lang w:val="ga-IE" w:eastAsia="en-IE"/>
        </w:rPr>
        <w:t>h</w:t>
      </w:r>
      <w:r w:rsidRPr="00555F06">
        <w:rPr>
          <w:noProof/>
          <w:sz w:val="28"/>
          <w:lang w:eastAsia="en-IE"/>
        </w:rPr>
        <w:t>intéisiú/dhéanamh.</w:t>
      </w:r>
    </w:p>
    <w:p w:rsidR="00555F06" w:rsidRPr="00555F06" w:rsidRDefault="00555F06" w:rsidP="00555F06">
      <w:pPr>
        <w:pStyle w:val="ListParagraph"/>
        <w:rPr>
          <w:sz w:val="28"/>
        </w:rPr>
      </w:pPr>
      <w:r>
        <w:rPr>
          <w:noProof/>
          <w:lang w:eastAsia="en-IE"/>
        </w:rPr>
        <w:drawing>
          <wp:anchor distT="0" distB="0" distL="114300" distR="114300" simplePos="0" relativeHeight="251656192" behindDoc="1" locked="0" layoutInCell="1" allowOverlap="1">
            <wp:simplePos x="0" y="0"/>
            <wp:positionH relativeFrom="column">
              <wp:posOffset>-223520</wp:posOffset>
            </wp:positionH>
            <wp:positionV relativeFrom="paragraph">
              <wp:posOffset>1905</wp:posOffset>
            </wp:positionV>
            <wp:extent cx="5731510" cy="913130"/>
            <wp:effectExtent l="0" t="0" r="2540" b="1270"/>
            <wp:wrapTight wrapText="bothSides">
              <wp:wrapPolygon edited="0">
                <wp:start x="0" y="0"/>
                <wp:lineTo x="0" y="21179"/>
                <wp:lineTo x="21538" y="21179"/>
                <wp:lineTo x="21538" y="0"/>
                <wp:lineTo x="0" y="0"/>
              </wp:wrapPolygon>
            </wp:wrapTight>
            <wp:docPr id="4" name="Picture 4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"/>
                    <pic:cNvPicPr/>
                  </pic:nvPicPr>
                  <pic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ic:blipFill>
                  <pic:spPr>
                    <a:xfrm>
                      <a:off x="0" y="0"/>
                      <a:ext cx="5731510" cy="913130"/>
                    </a:xfrm>
                    <a:prstGeom prst="rect">
                      <a:avLst/>
                    </a:prstGeom>
                  </pic:spPr>
                </pic:pic>
              </a:graphicData>
            </a:graphic>
            <wp14:sizeRelH relativeFrom="page">
              <wp14:pctWidth>0</wp14:pctWidth>
            </wp14:sizeRelH>
            <wp14:sizeRelV relativeFrom="page">
              <wp14:pctHeight>0</wp14:pctHeight>
            </wp14:sizeRelV>
          </wp:anchor>
        </w:drawing>
      </w:r>
    </w:p>
    <w:p w:rsidR="004E284C" w:rsidRDefault="004E284C" w:rsidP="00DB251B"/>
    <w:p w:rsidR="00555F06" w:rsidRDefault="00555F06" w:rsidP="00DB251B"/>
    <w:p w:rsidR="00555F06" w:rsidRDefault="00555F06" w:rsidP="00DB251B">
      <w:proofErr w:type="spellStart"/>
      <w:r>
        <w:t>Cothromóid</w:t>
      </w:r>
      <w:proofErr w:type="spellEnd"/>
      <w:r>
        <w:t xml:space="preserve"> c</w:t>
      </w:r>
      <w:r w:rsidR="000755F2">
        <w:rPr>
          <w:lang w:val="ga-IE"/>
        </w:rPr>
        <w:t>h</w:t>
      </w:r>
      <w:proofErr w:type="spellStart"/>
      <w:r>
        <w:t>othrom</w:t>
      </w:r>
      <w:r w:rsidR="00A134E3">
        <w:t>aithe</w:t>
      </w:r>
      <w:proofErr w:type="spellEnd"/>
      <w:r>
        <w:t>:</w:t>
      </w:r>
    </w:p>
    <w:p w:rsidR="00555F06" w:rsidRDefault="00555F06" w:rsidP="00DB251B">
      <w:r>
        <w:rPr>
          <w:noProof/>
          <w:lang w:eastAsia="en-IE"/>
        </w:rPr>
        <w:drawing>
          <wp:inline distT="0" distB="0" distL="0" distR="0" wp14:anchorId="4B86A22D" wp14:editId="7A0AA22A">
            <wp:extent cx="5731510" cy="1005464"/>
            <wp:effectExtent l="0" t="0" r="2540" b="4445"/>
            <wp:docPr id="5" name="Picture 5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"/>
                    <pic:cNvPicPr/>
                  </pic:nvPicPr>
                  <pic:blipFill>
                    <a:blip r:embed="rId9"/>
                    <a:stretch>
                      <a:fillRect/>
                    </a:stretch>
                  </pic:blipFill>
                  <pic:spPr>
                    <a:xfrm>
                      <a:off x="0" y="0"/>
                      <a:ext cx="5731510" cy="1005464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</w:p>
    <w:p w:rsidR="00F93425" w:rsidRDefault="00823688" w:rsidP="00DB251B">
      <w:r w:rsidRPr="00823688">
        <w:rPr>
          <w:noProof/>
          <w:lang w:eastAsia="en-IE"/>
        </w:rPr>
        <w:lastRenderedPageBreak/>
        <w:drawing>
          <wp:inline distT="0" distB="0" distL="0" distR="0" wp14:anchorId="5A076042" wp14:editId="157D3D36">
            <wp:extent cx="4572638" cy="3429479"/>
            <wp:effectExtent l="0" t="0" r="0" b="0"/>
            <wp:docPr id="2" name="Picture 2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" name=""/>
                    <pic:cNvPicPr/>
                  </pic:nvPicPr>
                  <pic:blipFill>
                    <a:blip r:embed="rId10"/>
                    <a:stretch>
                      <a:fillRect/>
                    </a:stretch>
                  </pic:blipFill>
                  <pic:spPr>
                    <a:xfrm>
                      <a:off x="0" y="0"/>
                      <a:ext cx="4572638" cy="3429479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</w:p>
    <w:p w:rsidR="00F93425" w:rsidRDefault="00F93425" w:rsidP="00DB251B"/>
    <w:p w:rsidR="008E7F10" w:rsidRDefault="008E7F10" w:rsidP="00DB251B">
      <w:pPr>
        <w:rPr>
          <w:b/>
          <w:bCs/>
          <w:color w:val="FF0000"/>
          <w:sz w:val="28"/>
          <w:u w:val="single"/>
        </w:rPr>
      </w:pPr>
    </w:p>
    <w:p w:rsidR="00F93425" w:rsidRPr="00F93425" w:rsidRDefault="00F93425" w:rsidP="00DB251B">
      <w:pPr>
        <w:rPr>
          <w:b/>
          <w:bCs/>
          <w:color w:val="FF0000"/>
          <w:sz w:val="28"/>
          <w:u w:val="single"/>
        </w:rPr>
      </w:pPr>
      <w:r w:rsidRPr="00F93425">
        <w:rPr>
          <w:b/>
          <w:bCs/>
          <w:color w:val="FF0000"/>
          <w:sz w:val="28"/>
          <w:u w:val="single"/>
        </w:rPr>
        <w:t xml:space="preserve">Na </w:t>
      </w:r>
      <w:proofErr w:type="spellStart"/>
      <w:r w:rsidRPr="00F93425">
        <w:rPr>
          <w:b/>
          <w:bCs/>
          <w:color w:val="FF0000"/>
          <w:sz w:val="28"/>
          <w:u w:val="single"/>
        </w:rPr>
        <w:t>príomhp</w:t>
      </w:r>
      <w:r w:rsidR="00A134E3">
        <w:rPr>
          <w:b/>
          <w:bCs/>
          <w:color w:val="FF0000"/>
          <w:sz w:val="28"/>
          <w:u w:val="single"/>
        </w:rPr>
        <w:t>h</w:t>
      </w:r>
      <w:r w:rsidRPr="00F93425">
        <w:rPr>
          <w:b/>
          <w:bCs/>
          <w:color w:val="FF0000"/>
          <w:sz w:val="28"/>
          <w:u w:val="single"/>
        </w:rPr>
        <w:t>ointí</w:t>
      </w:r>
      <w:proofErr w:type="spellEnd"/>
      <w:r w:rsidRPr="00F93425">
        <w:rPr>
          <w:b/>
          <w:bCs/>
          <w:color w:val="FF0000"/>
          <w:sz w:val="28"/>
          <w:u w:val="single"/>
        </w:rPr>
        <w:t xml:space="preserve"> </w:t>
      </w:r>
      <w:proofErr w:type="spellStart"/>
      <w:r w:rsidR="00A134E3">
        <w:rPr>
          <w:b/>
          <w:bCs/>
          <w:color w:val="FF0000"/>
          <w:sz w:val="28"/>
          <w:u w:val="single"/>
        </w:rPr>
        <w:t>i</w:t>
      </w:r>
      <w:proofErr w:type="spellEnd"/>
      <w:r w:rsidRPr="00F93425">
        <w:rPr>
          <w:b/>
          <w:bCs/>
          <w:color w:val="FF0000"/>
          <w:sz w:val="28"/>
          <w:u w:val="single"/>
        </w:rPr>
        <w:t xml:space="preserve"> </w:t>
      </w:r>
      <w:proofErr w:type="spellStart"/>
      <w:r w:rsidRPr="00F93425">
        <w:rPr>
          <w:b/>
          <w:bCs/>
          <w:color w:val="FF0000"/>
          <w:sz w:val="28"/>
          <w:u w:val="single"/>
        </w:rPr>
        <w:t>rith</w:t>
      </w:r>
      <w:proofErr w:type="spellEnd"/>
      <w:r w:rsidRPr="00F93425">
        <w:rPr>
          <w:b/>
          <w:bCs/>
          <w:color w:val="FF0000"/>
          <w:sz w:val="28"/>
          <w:u w:val="single"/>
        </w:rPr>
        <w:t xml:space="preserve"> </w:t>
      </w:r>
      <w:proofErr w:type="gramStart"/>
      <w:r w:rsidRPr="00F93425">
        <w:rPr>
          <w:b/>
          <w:bCs/>
          <w:color w:val="FF0000"/>
          <w:sz w:val="28"/>
          <w:u w:val="single"/>
        </w:rPr>
        <w:t>an</w:t>
      </w:r>
      <w:proofErr w:type="gramEnd"/>
      <w:r w:rsidRPr="00F93425">
        <w:rPr>
          <w:b/>
          <w:bCs/>
          <w:color w:val="FF0000"/>
          <w:sz w:val="28"/>
          <w:u w:val="single"/>
        </w:rPr>
        <w:t xml:space="preserve"> </w:t>
      </w:r>
      <w:proofErr w:type="spellStart"/>
      <w:r w:rsidRPr="00F93425">
        <w:rPr>
          <w:b/>
          <w:bCs/>
          <w:color w:val="FF0000"/>
          <w:sz w:val="28"/>
          <w:u w:val="single"/>
        </w:rPr>
        <w:t>phróisis</w:t>
      </w:r>
      <w:proofErr w:type="spellEnd"/>
      <w:r w:rsidRPr="00F93425">
        <w:rPr>
          <w:b/>
          <w:bCs/>
          <w:color w:val="FF0000"/>
          <w:sz w:val="28"/>
          <w:u w:val="single"/>
        </w:rPr>
        <w:t>:</w:t>
      </w:r>
      <w:r w:rsidR="00AE31B9">
        <w:rPr>
          <w:b/>
          <w:bCs/>
          <w:color w:val="FF0000"/>
          <w:sz w:val="28"/>
          <w:u w:val="single"/>
        </w:rPr>
        <w:t xml:space="preserve"> </w:t>
      </w:r>
      <w:r w:rsidR="00480071">
        <w:rPr>
          <w:b/>
          <w:bCs/>
          <w:color w:val="FF0000"/>
          <w:sz w:val="28"/>
          <w:u w:val="single"/>
        </w:rPr>
        <w:t>(GNÁTH</w:t>
      </w:r>
      <w:r w:rsidR="00A134E3">
        <w:rPr>
          <w:b/>
          <w:bCs/>
          <w:color w:val="FF0000"/>
          <w:sz w:val="28"/>
          <w:u w:val="single"/>
        </w:rPr>
        <w:t>L.</w:t>
      </w:r>
      <w:r w:rsidR="00480071">
        <w:rPr>
          <w:b/>
          <w:bCs/>
          <w:color w:val="FF0000"/>
          <w:sz w:val="28"/>
          <w:u w:val="single"/>
        </w:rPr>
        <w:t>)</w:t>
      </w:r>
    </w:p>
    <w:p w:rsidR="00984D68" w:rsidRPr="00F93425" w:rsidRDefault="00C1675D" w:rsidP="00F93425">
      <w:pPr>
        <w:numPr>
          <w:ilvl w:val="0"/>
          <w:numId w:val="4"/>
        </w:numPr>
        <w:rPr>
          <w:sz w:val="28"/>
        </w:rPr>
      </w:pPr>
      <w:proofErr w:type="spellStart"/>
      <w:r w:rsidRPr="00F93425">
        <w:rPr>
          <w:b/>
          <w:bCs/>
          <w:sz w:val="28"/>
        </w:rPr>
        <w:t>Ionsú</w:t>
      </w:r>
      <w:proofErr w:type="spellEnd"/>
      <w:r w:rsidRPr="00F93425">
        <w:rPr>
          <w:b/>
          <w:bCs/>
          <w:sz w:val="28"/>
        </w:rPr>
        <w:t xml:space="preserve"> </w:t>
      </w:r>
      <w:proofErr w:type="spellStart"/>
      <w:r w:rsidRPr="00F93425">
        <w:rPr>
          <w:b/>
          <w:bCs/>
          <w:sz w:val="28"/>
        </w:rPr>
        <w:t>Sola</w:t>
      </w:r>
      <w:r w:rsidR="00A134E3">
        <w:rPr>
          <w:b/>
          <w:bCs/>
          <w:sz w:val="28"/>
        </w:rPr>
        <w:t>i</w:t>
      </w:r>
      <w:r w:rsidRPr="00F93425">
        <w:rPr>
          <w:b/>
          <w:bCs/>
          <w:sz w:val="28"/>
        </w:rPr>
        <w:t>s</w:t>
      </w:r>
      <w:proofErr w:type="spellEnd"/>
      <w:r w:rsidRPr="00F93425">
        <w:rPr>
          <w:b/>
          <w:bCs/>
          <w:sz w:val="28"/>
        </w:rPr>
        <w:t xml:space="preserve">: </w:t>
      </w:r>
      <w:proofErr w:type="spellStart"/>
      <w:r w:rsidRPr="00F93425">
        <w:rPr>
          <w:sz w:val="28"/>
        </w:rPr>
        <w:t>ionsúnn</w:t>
      </w:r>
      <w:proofErr w:type="spellEnd"/>
      <w:r w:rsidRPr="00F93425">
        <w:rPr>
          <w:sz w:val="28"/>
        </w:rPr>
        <w:t xml:space="preserve"> an </w:t>
      </w:r>
      <w:proofErr w:type="spellStart"/>
      <w:r w:rsidRPr="00F93425">
        <w:rPr>
          <w:sz w:val="28"/>
        </w:rPr>
        <w:t>c</w:t>
      </w:r>
      <w:r w:rsidR="00A134E3">
        <w:rPr>
          <w:sz w:val="28"/>
        </w:rPr>
        <w:t>h</w:t>
      </w:r>
      <w:r w:rsidRPr="00F93425">
        <w:rPr>
          <w:sz w:val="28"/>
        </w:rPr>
        <w:t>lóra</w:t>
      </w:r>
      <w:proofErr w:type="spellEnd"/>
      <w:r w:rsidR="000755F2">
        <w:rPr>
          <w:sz w:val="28"/>
          <w:lang w:val="ga-IE"/>
        </w:rPr>
        <w:t>i</w:t>
      </w:r>
      <w:r w:rsidRPr="00F93425">
        <w:rPr>
          <w:sz w:val="28"/>
        </w:rPr>
        <w:t xml:space="preserve">fill </w:t>
      </w:r>
      <w:proofErr w:type="spellStart"/>
      <w:r w:rsidRPr="00F93425">
        <w:rPr>
          <w:sz w:val="28"/>
        </w:rPr>
        <w:t>sna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clóraplast</w:t>
      </w:r>
      <w:proofErr w:type="spellEnd"/>
      <w:r w:rsidR="000755F2">
        <w:rPr>
          <w:sz w:val="28"/>
          <w:lang w:val="ga-IE"/>
        </w:rPr>
        <w:t>a</w:t>
      </w:r>
      <w:r w:rsidRPr="00F93425">
        <w:rPr>
          <w:sz w:val="28"/>
        </w:rPr>
        <w:t xml:space="preserve">í </w:t>
      </w:r>
      <w:proofErr w:type="spellStart"/>
      <w:r w:rsidRPr="00F93425">
        <w:rPr>
          <w:sz w:val="28"/>
        </w:rPr>
        <w:t>fuinneamh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na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gréine</w:t>
      </w:r>
      <w:proofErr w:type="spellEnd"/>
      <w:r w:rsidRPr="00F93425">
        <w:rPr>
          <w:sz w:val="28"/>
        </w:rPr>
        <w:t xml:space="preserve"> (=</w:t>
      </w:r>
      <w:r w:rsidR="000755F2">
        <w:rPr>
          <w:sz w:val="28"/>
          <w:lang w:val="ga-IE"/>
        </w:rPr>
        <w:t xml:space="preserve"> </w:t>
      </w:r>
      <w:proofErr w:type="spellStart"/>
      <w:r w:rsidRPr="00F93425">
        <w:rPr>
          <w:sz w:val="28"/>
        </w:rPr>
        <w:t>soláthar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cumhachta</w:t>
      </w:r>
      <w:proofErr w:type="spellEnd"/>
      <w:r w:rsidRPr="00F93425">
        <w:rPr>
          <w:sz w:val="28"/>
        </w:rPr>
        <w:t>)</w:t>
      </w:r>
    </w:p>
    <w:p w:rsidR="00984D68" w:rsidRPr="00F93425" w:rsidRDefault="00C1675D" w:rsidP="00F93425">
      <w:pPr>
        <w:numPr>
          <w:ilvl w:val="0"/>
          <w:numId w:val="4"/>
        </w:numPr>
        <w:rPr>
          <w:sz w:val="28"/>
        </w:rPr>
      </w:pPr>
      <w:proofErr w:type="spellStart"/>
      <w:r w:rsidRPr="00F93425">
        <w:rPr>
          <w:b/>
          <w:bCs/>
          <w:sz w:val="28"/>
        </w:rPr>
        <w:t>Scoilt</w:t>
      </w:r>
      <w:r w:rsidR="006373F2">
        <w:rPr>
          <w:b/>
          <w:bCs/>
          <w:sz w:val="28"/>
        </w:rPr>
        <w:t>eann</w:t>
      </w:r>
      <w:proofErr w:type="spellEnd"/>
      <w:r w:rsidRPr="00F93425">
        <w:rPr>
          <w:b/>
          <w:bCs/>
          <w:sz w:val="28"/>
        </w:rPr>
        <w:t xml:space="preserve"> an H²O </w:t>
      </w:r>
      <w:proofErr w:type="spellStart"/>
      <w:r w:rsidRPr="00F93425">
        <w:rPr>
          <w:sz w:val="28"/>
        </w:rPr>
        <w:t>atá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sa</w:t>
      </w:r>
      <w:proofErr w:type="spellEnd"/>
      <w:r w:rsidRPr="00F93425">
        <w:rPr>
          <w:sz w:val="28"/>
        </w:rPr>
        <w:t xml:space="preserve"> c</w:t>
      </w:r>
      <w:r w:rsidR="000755F2">
        <w:rPr>
          <w:sz w:val="28"/>
          <w:lang w:val="ga-IE"/>
        </w:rPr>
        <w:t>h</w:t>
      </w:r>
      <w:proofErr w:type="spellStart"/>
      <w:r w:rsidRPr="00F93425">
        <w:rPr>
          <w:sz w:val="28"/>
        </w:rPr>
        <w:t>lóraplast</w:t>
      </w:r>
      <w:proofErr w:type="spellEnd"/>
      <w:r w:rsidRPr="00F93425">
        <w:rPr>
          <w:sz w:val="28"/>
        </w:rPr>
        <w:t>:</w:t>
      </w:r>
    </w:p>
    <w:p w:rsidR="00984D68" w:rsidRPr="00F93425" w:rsidRDefault="00CC7C95" w:rsidP="00F93425">
      <w:pPr>
        <w:numPr>
          <w:ilvl w:val="0"/>
          <w:numId w:val="4"/>
        </w:numPr>
        <w:rPr>
          <w:sz w:val="28"/>
        </w:rPr>
      </w:pPr>
      <w:r w:rsidRPr="00CC7C95">
        <w:rPr>
          <w:noProof/>
          <w:sz w:val="24"/>
          <w:lang w:eastAsia="en-IE"/>
        </w:rPr>
        <mc:AlternateContent>
          <mc:Choice Requires="wps">
            <w:drawing>
              <wp:anchor distT="0" distB="0" distL="114300" distR="114300" simplePos="0" relativeHeight="251659264" behindDoc="0" locked="0" layoutInCell="1" allowOverlap="1" wp14:anchorId="42C838F0" wp14:editId="163D2941">
                <wp:simplePos x="0" y="0"/>
                <wp:positionH relativeFrom="column">
                  <wp:posOffset>-829945</wp:posOffset>
                </wp:positionH>
                <wp:positionV relativeFrom="paragraph">
                  <wp:posOffset>13970</wp:posOffset>
                </wp:positionV>
                <wp:extent cx="967105" cy="478155"/>
                <wp:effectExtent l="0" t="0" r="23495" b="17145"/>
                <wp:wrapNone/>
                <wp:docPr id="8" name="Text Box 2"/>
                <wp:cNvGraphicFramePr>
                  <a:graphicFrameLocks xmlns:a="http://schemas.openxmlformats.org/drawingml/2006/main"/>
                </wp:cNvGraphicFramePr>
                <a:graphic xmlns:a="http://schemas.openxmlformats.org/drawingml/2006/main">
                  <a:graphicData uri="http://schemas.microsoft.com/office/word/2010/wordprocessingShape">
                    <wps:wsp>
                      <wps:cNvSpPr txBox="1">
                        <a:spLocks noChangeArrowheads="1"/>
                      </wps:cNvSpPr>
                      <wps:spPr bwMode="auto">
                        <a:xfrm>
                          <a:off x="0" y="0"/>
                          <a:ext cx="967105" cy="47815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wps:spPr>
                      <wps:txbx>
                        <w:txbxContent>
                          <w:p w:rsidR="00CC7C95" w:rsidRPr="00F04714" w:rsidRDefault="00823688">
                            <w:pPr>
                              <w:rPr>
                                <w:color w:val="FF0000"/>
                              </w:rPr>
                            </w:pPr>
                            <w:proofErr w:type="spellStart"/>
                            <w:r>
                              <w:rPr>
                                <w:color w:val="FF0000"/>
                              </w:rPr>
                              <w:t>Céim</w:t>
                            </w:r>
                            <w:proofErr w:type="spellEnd"/>
                            <w:r>
                              <w:rPr>
                                <w:color w:val="FF0000"/>
                              </w:rPr>
                              <w:t xml:space="preserve"> </w:t>
                            </w:r>
                            <w:proofErr w:type="gramStart"/>
                            <w:r>
                              <w:rPr>
                                <w:color w:val="FF0000"/>
                              </w:rPr>
                              <w:t>an</w:t>
                            </w:r>
                            <w:proofErr w:type="gramEnd"/>
                            <w:r>
                              <w:rPr>
                                <w:color w:val="FF0000"/>
                              </w:rPr>
                              <w:t xml:space="preserve"> </w:t>
                            </w:r>
                            <w:proofErr w:type="spellStart"/>
                            <w:r>
                              <w:rPr>
                                <w:color w:val="FF0000"/>
                              </w:rPr>
                              <w:t>tSolais</w:t>
                            </w:r>
                            <w:proofErr w:type="spellEnd"/>
                          </w:p>
                        </w:txbxContent>
                      </wps:txbx>
                      <wps:bodyPr rot="0" vert="horz" wrap="square" lIns="91440" tIns="45720" rIns="91440" bIns="45720" anchor="t" anchorCtr="0">
                        <a:noAutofit/>
                      </wps:bodyPr>
                    </wps:wsp>
                  </a:graphicData>
                </a:graphic>
                <wp14:sizeRelH relativeFrom="margin">
                  <wp14:pctWidth>0</wp14:pctWidth>
                </wp14:sizeRelH>
                <wp14:sizeRelV relativeFrom="margin">
                  <wp14:pctHeight>0</wp14:pctHeight>
                </wp14:sizeRelV>
              </wp:anchor>
            </w:drawing>
          </mc:Choice>
          <mc:Fallback>
            <w:pict>
              <v:shapetype w14:anchorId="42C838F0" id="_x0000_t202" coordsize="21600,21600" o:spt="202" path="m,l,21600r21600,l21600,xe">
                <v:stroke joinstyle="miter"/>
                <v:path gradientshapeok="t" o:connecttype="rect"/>
              </v:shapetype>
              <v:shape id="Text Box 2" o:spid="_x0000_s1027" type="#_x0000_t202" style="position:absolute;left:0;text-align:left;margin-left:-65.35pt;margin-top:1.1pt;width:76.15pt;height:37.65pt;z-index:251659264;visibility:visible;mso-wrap-style:square;mso-width-percent:0;mso-height-percent:0;mso-wrap-distance-left:9pt;mso-wrap-distance-top:0;mso-wrap-distance-right:9pt;mso-wrap-distance-bottom:0;mso-position-horizontal:absolute;mso-position-horizontal-relative:text;mso-position-vertical:absolute;mso-position-vertical-relative:text;mso-width-percent:0;mso-height-percent:0;mso-width-relative:margin;mso-height-relative:margin;v-text-anchor:top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CwxhUiIwIAAEoEAAAOAAAAZHJzL2Uyb0RvYy54bWysVNtu2zAMfR+wfxD0vtgO4qY14hRdugwD&#10;um5Auw+QZTkWJomapMTuvn6UnKbZ7WWYHwRRpI4OD0mvrketyEE4L8HUtJjllAjDoZVmV9Mvj9s3&#10;l5T4wEzLFBhR0yfh6fX69avVYCsxhx5UKxxBEOOrwda0D8FWWeZ5LzTzM7DCoLMDp1lA0+2y1rEB&#10;0bXK5nl+kQ3gWuuAC+/x9HZy0nXC7zrBw6eu8yIQVVPkFtLq0trENVuvWLVzzPaSH2mwf2ChmTT4&#10;6AnqlgVG9k7+BqUld+ChCzMOOoOuk1ykHDCbIv8lm4eeWZFyQXG8Pcnk/x8svz98dkS2NcVCGaax&#10;RI9iDOQtjGQe1RmsrzDowWJYGPEYq5wy9fYO+FdPDGx6ZnbixjkYesFaZFfEm9nZ1QnHR5Bm+Agt&#10;PsP2ARLQ2DkdpUMxCKJjlZ5OlYlUOB5eXSyLvKSEo2uxvCzKMr3AqufL1vnwXoAmcVNTh4VP4Oxw&#10;50Mkw6rnkPiWByXbrVQqGW7XbJQjB4ZNsk3fEf2nMGXIgEzKeTnl/1eIPH1/gtAyYLcrqVHuUxCr&#10;omrvTJt6MTCppj1SVuYoY1Ru0jCMzZjqlTSOEjfQPqGuDqbmxmHETQ/uOyUDNnZN/bc9c4IS9cFg&#10;ba6KxSJOQjIW5XKOhjv3NOceZjhC1TRQMm03IU1P1M3ADdawk0nfFyZHytiwSfbjcMWJOLdT1Msv&#10;YP0DAAD//wMAUEsDBBQABgAIAAAAIQClOxKk3wAAAAgBAAAPAAAAZHJzL2Rvd25yZXYueG1sTI/B&#10;TsMwEETvSPyDtUhcUOskhaSEbCqEBIIbFARXN94mEfE62G4a/h5zguNqnmbeVpvZDGIi53vLCOky&#10;AUHcWN1zi/D2er9Yg/BBsVaDZUL4Jg+b+vSkUqW2R36haRtaEUvYlwqhC2EspfRNR0b5pR2JY7a3&#10;zqgQT9dK7dQxlptBZkmSS6N6jgudGumuo+ZzezAI68vH6cM/rZ7fm3w/XIeLYnr4cojnZ/PtDYhA&#10;c/iD4Vc/qkMdnXb2wNqLAWGRrpIisghZBiICWZqD2CEUxRXIupL/H6h/AAAA//8DAFBLAQItABQA&#10;BgAIAAAAIQC2gziS/gAAAOEBAAATAAAAAAAAAAAAAAAAAAAAAABbQ29udGVudF9UeXBlc10ueG1s&#10;UEsBAi0AFAAGAAgAAAAhADj9If/WAAAAlAEAAAsAAAAAAAAAAAAAAAAALwEAAF9yZWxzLy5yZWxz&#10;UEsBAi0AFAAGAAgAAAAhALDGFSIjAgAASgQAAA4AAAAAAAAAAAAAAAAALgIAAGRycy9lMm9Eb2Mu&#10;eG1sUEsBAi0AFAAGAAgAAAAhAKU7EqTfAAAACAEAAA8AAAAAAAAAAAAAAAAAfQQAAGRycy9kb3du&#10;cmV2LnhtbFBLBQYAAAAABAAEAPMAAACJBQAAAAA=&#10;">
                <v:textbox>
                  <w:txbxContent>
                    <w:p w:rsidR="00CC7C95" w:rsidRPr="00F04714" w:rsidRDefault="00823688">
                      <w:pPr>
                        <w:rPr>
                          <w:color w:val="FF0000"/>
                        </w:rPr>
                      </w:pPr>
                      <w:proofErr w:type="spellStart"/>
                      <w:r>
                        <w:rPr>
                          <w:color w:val="FF0000"/>
                        </w:rPr>
                        <w:t>Céim</w:t>
                      </w:r>
                      <w:proofErr w:type="spellEnd"/>
                      <w:r>
                        <w:rPr>
                          <w:color w:val="FF0000"/>
                        </w:rPr>
                        <w:t xml:space="preserve"> </w:t>
                      </w:r>
                      <w:proofErr w:type="gramStart"/>
                      <w:r>
                        <w:rPr>
                          <w:color w:val="FF0000"/>
                        </w:rPr>
                        <w:t>an</w:t>
                      </w:r>
                      <w:proofErr w:type="gramEnd"/>
                      <w:r>
                        <w:rPr>
                          <w:color w:val="FF0000"/>
                        </w:rPr>
                        <w:t xml:space="preserve"> </w:t>
                      </w:r>
                      <w:proofErr w:type="spellStart"/>
                      <w:r>
                        <w:rPr>
                          <w:color w:val="FF0000"/>
                        </w:rPr>
                        <w:t>tSolais</w:t>
                      </w:r>
                      <w:proofErr w:type="spellEnd"/>
                    </w:p>
                  </w:txbxContent>
                </v:textbox>
              </v:shape>
            </w:pict>
          </mc:Fallback>
        </mc:AlternateContent>
      </w:r>
      <w:proofErr w:type="spellStart"/>
      <w:r w:rsidR="00C1675D" w:rsidRPr="00F93425">
        <w:rPr>
          <w:b/>
          <w:bCs/>
          <w:sz w:val="28"/>
        </w:rPr>
        <w:t>Táirgí</w:t>
      </w:r>
      <w:proofErr w:type="spellEnd"/>
      <w:r w:rsidR="00C1675D" w:rsidRPr="00F93425">
        <w:rPr>
          <w:sz w:val="28"/>
        </w:rPr>
        <w:t xml:space="preserve"> </w:t>
      </w:r>
      <w:proofErr w:type="spellStart"/>
      <w:r w:rsidR="00C1675D" w:rsidRPr="00F93425">
        <w:rPr>
          <w:sz w:val="28"/>
        </w:rPr>
        <w:t>scoilt</w:t>
      </w:r>
      <w:r w:rsidR="00A134E3">
        <w:rPr>
          <w:sz w:val="28"/>
        </w:rPr>
        <w:t>eadh</w:t>
      </w:r>
      <w:proofErr w:type="spellEnd"/>
      <w:r w:rsidR="00C1675D" w:rsidRPr="00F93425">
        <w:rPr>
          <w:sz w:val="28"/>
        </w:rPr>
        <w:t xml:space="preserve"> </w:t>
      </w:r>
      <w:proofErr w:type="spellStart"/>
      <w:r w:rsidR="00C1675D" w:rsidRPr="00F93425">
        <w:rPr>
          <w:sz w:val="28"/>
        </w:rPr>
        <w:t>móilín</w:t>
      </w:r>
      <w:proofErr w:type="spellEnd"/>
      <w:r w:rsidR="00C1675D" w:rsidRPr="00F93425">
        <w:rPr>
          <w:sz w:val="28"/>
        </w:rPr>
        <w:t xml:space="preserve"> </w:t>
      </w:r>
      <w:proofErr w:type="spellStart"/>
      <w:r w:rsidR="00C1675D" w:rsidRPr="00F93425">
        <w:rPr>
          <w:sz w:val="28"/>
        </w:rPr>
        <w:t>uisce</w:t>
      </w:r>
      <w:proofErr w:type="spellEnd"/>
      <w:r w:rsidR="00C1675D" w:rsidRPr="00F93425">
        <w:rPr>
          <w:sz w:val="28"/>
        </w:rPr>
        <w:t>:</w:t>
      </w:r>
    </w:p>
    <w:p w:rsidR="00984D68" w:rsidRPr="00F93425" w:rsidRDefault="00C1675D" w:rsidP="00F93425">
      <w:pPr>
        <w:pStyle w:val="ListParagraph"/>
        <w:numPr>
          <w:ilvl w:val="0"/>
          <w:numId w:val="8"/>
        </w:numPr>
        <w:rPr>
          <w:sz w:val="28"/>
        </w:rPr>
      </w:pPr>
      <w:proofErr w:type="spellStart"/>
      <w:r w:rsidRPr="00F93425">
        <w:rPr>
          <w:b/>
          <w:bCs/>
          <w:sz w:val="28"/>
        </w:rPr>
        <w:t>Leictr</w:t>
      </w:r>
      <w:r w:rsidR="000755F2">
        <w:rPr>
          <w:b/>
          <w:bCs/>
          <w:sz w:val="28"/>
          <w:lang w:val="ga-IE"/>
        </w:rPr>
        <w:t>eo</w:t>
      </w:r>
      <w:r w:rsidR="00823688">
        <w:rPr>
          <w:b/>
          <w:bCs/>
          <w:sz w:val="28"/>
          <w:lang w:val="ga-IE"/>
        </w:rPr>
        <w:t>i</w:t>
      </w:r>
      <w:proofErr w:type="spellEnd"/>
      <w:r w:rsidRPr="00F93425">
        <w:rPr>
          <w:b/>
          <w:bCs/>
          <w:sz w:val="28"/>
        </w:rPr>
        <w:t>n (e-</w:t>
      </w:r>
      <w:r w:rsidRPr="00F93425">
        <w:rPr>
          <w:sz w:val="28"/>
        </w:rPr>
        <w:t xml:space="preserve">) </w:t>
      </w:r>
      <w:proofErr w:type="spellStart"/>
      <w:r w:rsidRPr="00F93425">
        <w:rPr>
          <w:sz w:val="28"/>
        </w:rPr>
        <w:t>curtha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ar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aghaidh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chuig</w:t>
      </w:r>
      <w:proofErr w:type="spellEnd"/>
      <w:r w:rsidRPr="00F93425">
        <w:rPr>
          <w:sz w:val="28"/>
        </w:rPr>
        <w:t xml:space="preserve"> </w:t>
      </w:r>
      <w:proofErr w:type="gramStart"/>
      <w:r w:rsidRPr="00F93425">
        <w:rPr>
          <w:sz w:val="28"/>
        </w:rPr>
        <w:t>an</w:t>
      </w:r>
      <w:proofErr w:type="gramEnd"/>
      <w:r w:rsidRPr="00F93425">
        <w:rPr>
          <w:sz w:val="28"/>
        </w:rPr>
        <w:t xml:space="preserve"> </w:t>
      </w:r>
      <w:r w:rsidR="000755F2">
        <w:rPr>
          <w:sz w:val="28"/>
          <w:lang w:val="ga-IE"/>
        </w:rPr>
        <w:t>g</w:t>
      </w:r>
      <w:proofErr w:type="spellStart"/>
      <w:r w:rsidRPr="00F93425">
        <w:rPr>
          <w:sz w:val="28"/>
        </w:rPr>
        <w:t>clóra</w:t>
      </w:r>
      <w:proofErr w:type="spellEnd"/>
      <w:r w:rsidR="000755F2">
        <w:rPr>
          <w:sz w:val="28"/>
          <w:lang w:val="ga-IE"/>
        </w:rPr>
        <w:t>i</w:t>
      </w:r>
      <w:r w:rsidRPr="00F93425">
        <w:rPr>
          <w:sz w:val="28"/>
        </w:rPr>
        <w:t>fill</w:t>
      </w:r>
      <w:r w:rsidR="00F93425" w:rsidRPr="00F93425">
        <w:rPr>
          <w:sz w:val="28"/>
        </w:rPr>
        <w:t>.</w:t>
      </w:r>
    </w:p>
    <w:p w:rsidR="00F93425" w:rsidRPr="00F93425" w:rsidRDefault="00C1675D" w:rsidP="00F93425">
      <w:pPr>
        <w:pStyle w:val="ListParagraph"/>
        <w:numPr>
          <w:ilvl w:val="0"/>
          <w:numId w:val="8"/>
        </w:numPr>
        <w:tabs>
          <w:tab w:val="num" w:pos="720"/>
        </w:tabs>
        <w:rPr>
          <w:sz w:val="28"/>
        </w:rPr>
      </w:pPr>
      <w:r w:rsidRPr="00F93425">
        <w:rPr>
          <w:b/>
          <w:bCs/>
          <w:sz w:val="28"/>
        </w:rPr>
        <w:t xml:space="preserve">H+ </w:t>
      </w:r>
      <w:r w:rsidRPr="00F93425">
        <w:rPr>
          <w:sz w:val="28"/>
        </w:rPr>
        <w:t>(</w:t>
      </w:r>
      <w:proofErr w:type="spellStart"/>
      <w:r w:rsidRPr="00F93425">
        <w:rPr>
          <w:sz w:val="28"/>
        </w:rPr>
        <w:t>iain</w:t>
      </w:r>
      <w:proofErr w:type="spellEnd"/>
      <w:r w:rsidRPr="00F93425">
        <w:rPr>
          <w:sz w:val="28"/>
        </w:rPr>
        <w:t>/</w:t>
      </w:r>
      <w:proofErr w:type="spellStart"/>
      <w:r w:rsidRPr="00F93425">
        <w:rPr>
          <w:sz w:val="28"/>
        </w:rPr>
        <w:t>prótó</w:t>
      </w:r>
      <w:r w:rsidR="00A134E3">
        <w:rPr>
          <w:sz w:val="28"/>
        </w:rPr>
        <w:t>i</w:t>
      </w:r>
      <w:r w:rsidRPr="00F93425">
        <w:rPr>
          <w:sz w:val="28"/>
        </w:rPr>
        <w:t>n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hidrigine</w:t>
      </w:r>
      <w:proofErr w:type="spellEnd"/>
      <w:r w:rsidRPr="00F93425">
        <w:rPr>
          <w:sz w:val="28"/>
        </w:rPr>
        <w:t xml:space="preserve">) </w:t>
      </w:r>
      <w:proofErr w:type="spellStart"/>
      <w:r w:rsidRPr="00F93425">
        <w:rPr>
          <w:sz w:val="28"/>
        </w:rPr>
        <w:t>stóráilte</w:t>
      </w:r>
      <w:proofErr w:type="spellEnd"/>
      <w:r w:rsidRPr="00F93425">
        <w:rPr>
          <w:sz w:val="28"/>
        </w:rPr>
        <w:t xml:space="preserve"> mar b</w:t>
      </w:r>
      <w:r w:rsidR="000755F2">
        <w:rPr>
          <w:sz w:val="28"/>
          <w:lang w:val="ga-IE"/>
        </w:rPr>
        <w:t>h</w:t>
      </w:r>
      <w:proofErr w:type="spellStart"/>
      <w:r w:rsidRPr="00F93425">
        <w:rPr>
          <w:sz w:val="28"/>
        </w:rPr>
        <w:t>unc</w:t>
      </w:r>
      <w:proofErr w:type="spellEnd"/>
      <w:r w:rsidR="000755F2">
        <w:rPr>
          <w:sz w:val="28"/>
          <w:lang w:val="ga-IE"/>
        </w:rPr>
        <w:t>h</w:t>
      </w:r>
      <w:r w:rsidRPr="00F93425">
        <w:rPr>
          <w:sz w:val="28"/>
        </w:rPr>
        <w:t xml:space="preserve">loch </w:t>
      </w:r>
      <w:proofErr w:type="spellStart"/>
      <w:r w:rsidRPr="00F93425">
        <w:rPr>
          <w:sz w:val="28"/>
        </w:rPr>
        <w:t>chun</w:t>
      </w:r>
      <w:proofErr w:type="spellEnd"/>
      <w:r w:rsidRPr="00F93425">
        <w:rPr>
          <w:sz w:val="28"/>
        </w:rPr>
        <w:t xml:space="preserve"> </w:t>
      </w:r>
      <w:r w:rsidRPr="00F93425">
        <w:rPr>
          <w:b/>
          <w:bCs/>
          <w:sz w:val="28"/>
          <w:lang w:val="en-GB"/>
        </w:rPr>
        <w:t>C</w:t>
      </w:r>
      <w:r w:rsidRPr="00F93425">
        <w:rPr>
          <w:b/>
          <w:bCs/>
          <w:sz w:val="28"/>
          <w:vertAlign w:val="subscript"/>
          <w:lang w:val="en-GB"/>
        </w:rPr>
        <w:t>6</w:t>
      </w:r>
      <w:r w:rsidRPr="00F93425">
        <w:rPr>
          <w:b/>
          <w:bCs/>
          <w:sz w:val="28"/>
          <w:lang w:val="en-GB"/>
        </w:rPr>
        <w:t>H</w:t>
      </w:r>
      <w:r w:rsidRPr="00F93425">
        <w:rPr>
          <w:b/>
          <w:bCs/>
          <w:sz w:val="28"/>
          <w:vertAlign w:val="subscript"/>
          <w:lang w:val="en-GB"/>
        </w:rPr>
        <w:t>12</w:t>
      </w:r>
      <w:r w:rsidRPr="00F93425">
        <w:rPr>
          <w:b/>
          <w:bCs/>
          <w:sz w:val="28"/>
          <w:lang w:val="en-GB"/>
        </w:rPr>
        <w:t>O</w:t>
      </w:r>
      <w:r w:rsidRPr="00F93425">
        <w:rPr>
          <w:b/>
          <w:bCs/>
          <w:sz w:val="28"/>
          <w:vertAlign w:val="subscript"/>
          <w:lang w:val="en-GB"/>
        </w:rPr>
        <w:t xml:space="preserve">6 </w:t>
      </w:r>
      <w:r w:rsidRPr="00F93425">
        <w:rPr>
          <w:b/>
          <w:bCs/>
          <w:sz w:val="28"/>
        </w:rPr>
        <w:t xml:space="preserve"> </w:t>
      </w:r>
      <w:r w:rsidRPr="00F93425">
        <w:rPr>
          <w:sz w:val="28"/>
        </w:rPr>
        <w:t xml:space="preserve">a </w:t>
      </w:r>
      <w:proofErr w:type="spellStart"/>
      <w:r w:rsidRPr="00F93425">
        <w:rPr>
          <w:sz w:val="28"/>
        </w:rPr>
        <w:t>thógáil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níos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déanaí</w:t>
      </w:r>
      <w:proofErr w:type="spellEnd"/>
    </w:p>
    <w:p w:rsidR="008B6716" w:rsidRDefault="00F93425" w:rsidP="008B6716">
      <w:pPr>
        <w:pStyle w:val="ListParagraph"/>
        <w:numPr>
          <w:ilvl w:val="0"/>
          <w:numId w:val="8"/>
        </w:numPr>
        <w:tabs>
          <w:tab w:val="num" w:pos="720"/>
        </w:tabs>
        <w:rPr>
          <w:sz w:val="28"/>
        </w:rPr>
      </w:pPr>
      <w:r w:rsidRPr="00F93425">
        <w:rPr>
          <w:b/>
          <w:bCs/>
          <w:sz w:val="28"/>
        </w:rPr>
        <w:t xml:space="preserve">O² </w:t>
      </w:r>
      <w:proofErr w:type="spellStart"/>
      <w:r w:rsidRPr="00F93425">
        <w:rPr>
          <w:sz w:val="28"/>
        </w:rPr>
        <w:t>scaoilte</w:t>
      </w:r>
      <w:proofErr w:type="spellEnd"/>
      <w:r w:rsidRPr="00F93425">
        <w:rPr>
          <w:sz w:val="28"/>
        </w:rPr>
        <w:t xml:space="preserve"> as an </w:t>
      </w:r>
      <w:r w:rsidR="000755F2">
        <w:rPr>
          <w:sz w:val="28"/>
          <w:lang w:val="ga-IE"/>
        </w:rPr>
        <w:t>g</w:t>
      </w:r>
      <w:proofErr w:type="spellStart"/>
      <w:r w:rsidRPr="00F93425">
        <w:rPr>
          <w:sz w:val="28"/>
        </w:rPr>
        <w:t>clóraplast</w:t>
      </w:r>
      <w:proofErr w:type="spellEnd"/>
      <w:r w:rsidRPr="00F93425">
        <w:rPr>
          <w:sz w:val="28"/>
        </w:rPr>
        <w:t xml:space="preserve"> (</w:t>
      </w:r>
      <w:proofErr w:type="spellStart"/>
      <w:r w:rsidRPr="00F93425">
        <w:rPr>
          <w:sz w:val="28"/>
        </w:rPr>
        <w:t>amach</w:t>
      </w:r>
      <w:proofErr w:type="spellEnd"/>
      <w:r w:rsidRPr="00F93425">
        <w:rPr>
          <w:sz w:val="28"/>
        </w:rPr>
        <w:t xml:space="preserve"> as </w:t>
      </w:r>
      <w:proofErr w:type="spellStart"/>
      <w:r w:rsidRPr="00F93425">
        <w:rPr>
          <w:sz w:val="28"/>
        </w:rPr>
        <w:t>st</w:t>
      </w:r>
      <w:proofErr w:type="spellEnd"/>
      <w:r w:rsidR="000755F2">
        <w:rPr>
          <w:sz w:val="28"/>
          <w:lang w:val="ga-IE"/>
        </w:rPr>
        <w:t>ó</w:t>
      </w:r>
      <w:proofErr w:type="spellStart"/>
      <w:r w:rsidRPr="00F93425">
        <w:rPr>
          <w:sz w:val="28"/>
        </w:rPr>
        <w:t>maí</w:t>
      </w:r>
      <w:proofErr w:type="spellEnd"/>
      <w:r w:rsidRPr="00F93425">
        <w:rPr>
          <w:sz w:val="28"/>
        </w:rPr>
        <w:t xml:space="preserve"> </w:t>
      </w:r>
      <w:proofErr w:type="gramStart"/>
      <w:r w:rsidR="000755F2">
        <w:rPr>
          <w:sz w:val="28"/>
          <w:lang w:val="ga-IE"/>
        </w:rPr>
        <w:t>na</w:t>
      </w:r>
      <w:proofErr w:type="gramEnd"/>
      <w:r w:rsidR="000755F2">
        <w:rPr>
          <w:sz w:val="28"/>
          <w:lang w:val="ga-IE"/>
        </w:rPr>
        <w:t xml:space="preserve"> duilleoige</w:t>
      </w:r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nó</w:t>
      </w:r>
      <w:proofErr w:type="spellEnd"/>
      <w:r w:rsidRPr="00F93425">
        <w:rPr>
          <w:sz w:val="28"/>
        </w:rPr>
        <w:t xml:space="preserve"> </w:t>
      </w:r>
      <w:proofErr w:type="spellStart"/>
      <w:r w:rsidR="00A134E3">
        <w:rPr>
          <w:sz w:val="28"/>
        </w:rPr>
        <w:t>cuid</w:t>
      </w:r>
      <w:proofErr w:type="spellEnd"/>
      <w:r w:rsidR="00A134E3">
        <w:rPr>
          <w:sz w:val="28"/>
        </w:rPr>
        <w:t xml:space="preserve"> de </w:t>
      </w:r>
      <w:r w:rsidR="000755F2">
        <w:rPr>
          <w:sz w:val="28"/>
          <w:lang w:val="ga-IE"/>
        </w:rPr>
        <w:t xml:space="preserve"> </w:t>
      </w:r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coiméadt</w:t>
      </w:r>
      <w:proofErr w:type="spellEnd"/>
      <w:r w:rsidR="000755F2">
        <w:rPr>
          <w:sz w:val="28"/>
          <w:lang w:val="ga-IE"/>
        </w:rPr>
        <w:t>a</w:t>
      </w:r>
      <w:r w:rsidRPr="00F93425">
        <w:rPr>
          <w:sz w:val="28"/>
        </w:rPr>
        <w:t xml:space="preserve"> don </w:t>
      </w:r>
      <w:proofErr w:type="spellStart"/>
      <w:r w:rsidRPr="00F93425">
        <w:rPr>
          <w:sz w:val="28"/>
        </w:rPr>
        <w:t>Riospráid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níos</w:t>
      </w:r>
      <w:proofErr w:type="spellEnd"/>
      <w:r w:rsidRPr="00F93425">
        <w:rPr>
          <w:sz w:val="28"/>
        </w:rPr>
        <w:t xml:space="preserve"> </w:t>
      </w:r>
      <w:proofErr w:type="spellStart"/>
      <w:r w:rsidRPr="00F93425">
        <w:rPr>
          <w:sz w:val="28"/>
        </w:rPr>
        <w:t>déanaí</w:t>
      </w:r>
      <w:proofErr w:type="spellEnd"/>
      <w:r w:rsidRPr="00F93425">
        <w:rPr>
          <w:sz w:val="28"/>
        </w:rPr>
        <w:t>)</w:t>
      </w:r>
      <w:r w:rsidR="008B6716">
        <w:rPr>
          <w:sz w:val="28"/>
        </w:rPr>
        <w:t>.</w:t>
      </w:r>
    </w:p>
    <w:p w:rsidR="00984D68" w:rsidRPr="008B6716" w:rsidRDefault="00C1675D" w:rsidP="008B6716">
      <w:pPr>
        <w:pStyle w:val="ListParagraph"/>
        <w:numPr>
          <w:ilvl w:val="0"/>
          <w:numId w:val="8"/>
        </w:numPr>
        <w:tabs>
          <w:tab w:val="num" w:pos="720"/>
        </w:tabs>
        <w:rPr>
          <w:sz w:val="28"/>
        </w:rPr>
      </w:pPr>
      <w:proofErr w:type="spellStart"/>
      <w:r w:rsidRPr="008B6716">
        <w:rPr>
          <w:b/>
          <w:bCs/>
          <w:sz w:val="28"/>
        </w:rPr>
        <w:t>Leictr</w:t>
      </w:r>
      <w:r w:rsidR="000755F2">
        <w:rPr>
          <w:b/>
          <w:bCs/>
          <w:sz w:val="28"/>
          <w:lang w:val="ga-IE"/>
        </w:rPr>
        <w:t>eo</w:t>
      </w:r>
      <w:r w:rsidR="00A134E3">
        <w:rPr>
          <w:b/>
          <w:bCs/>
          <w:sz w:val="28"/>
          <w:lang w:val="ga-IE"/>
        </w:rPr>
        <w:t>i</w:t>
      </w:r>
      <w:proofErr w:type="spellEnd"/>
      <w:r w:rsidRPr="008B6716">
        <w:rPr>
          <w:b/>
          <w:bCs/>
          <w:sz w:val="28"/>
        </w:rPr>
        <w:t xml:space="preserve">n </w:t>
      </w:r>
      <w:proofErr w:type="spellStart"/>
      <w:r w:rsidRPr="008B6716">
        <w:rPr>
          <w:b/>
          <w:bCs/>
          <w:sz w:val="28"/>
        </w:rPr>
        <w:t>ath</w:t>
      </w:r>
      <w:r w:rsidR="000755F2">
        <w:rPr>
          <w:b/>
          <w:bCs/>
          <w:sz w:val="28"/>
          <w:lang w:val="ga-IE"/>
        </w:rPr>
        <w:t>fh</w:t>
      </w:r>
      <w:r w:rsidRPr="008B6716">
        <w:rPr>
          <w:b/>
          <w:bCs/>
          <w:sz w:val="28"/>
        </w:rPr>
        <w:t>uinnmhithe</w:t>
      </w:r>
      <w:proofErr w:type="spellEnd"/>
      <w:r w:rsidRPr="008B6716">
        <w:rPr>
          <w:b/>
          <w:bCs/>
          <w:sz w:val="28"/>
        </w:rPr>
        <w:t xml:space="preserve"> </w:t>
      </w:r>
      <w:r w:rsidRPr="008B6716">
        <w:rPr>
          <w:sz w:val="28"/>
        </w:rPr>
        <w:t>(re-energised)</w:t>
      </w:r>
      <w:r w:rsidR="008B6716">
        <w:rPr>
          <w:sz w:val="28"/>
        </w:rPr>
        <w:t xml:space="preserve"> </w:t>
      </w:r>
      <w:proofErr w:type="spellStart"/>
      <w:r w:rsidR="008B6716">
        <w:rPr>
          <w:sz w:val="28"/>
        </w:rPr>
        <w:t>sa</w:t>
      </w:r>
      <w:proofErr w:type="spellEnd"/>
      <w:r w:rsidR="008B6716">
        <w:rPr>
          <w:sz w:val="28"/>
        </w:rPr>
        <w:t xml:space="preserve"> c</w:t>
      </w:r>
      <w:r w:rsidR="000755F2">
        <w:rPr>
          <w:sz w:val="28"/>
          <w:lang w:val="ga-IE"/>
        </w:rPr>
        <w:t>h</w:t>
      </w:r>
      <w:r w:rsidR="008B6716">
        <w:rPr>
          <w:sz w:val="28"/>
        </w:rPr>
        <w:t>l</w:t>
      </w:r>
      <w:r w:rsidR="000755F2">
        <w:rPr>
          <w:sz w:val="28"/>
          <w:lang w:val="ga-IE"/>
        </w:rPr>
        <w:t>ó</w:t>
      </w:r>
      <w:proofErr w:type="spellStart"/>
      <w:r w:rsidR="008B6716">
        <w:rPr>
          <w:sz w:val="28"/>
        </w:rPr>
        <w:t>ra</w:t>
      </w:r>
      <w:proofErr w:type="spellEnd"/>
      <w:r w:rsidR="000755F2">
        <w:rPr>
          <w:sz w:val="28"/>
          <w:lang w:val="ga-IE"/>
        </w:rPr>
        <w:t>i</w:t>
      </w:r>
      <w:r w:rsidR="008B6716">
        <w:rPr>
          <w:sz w:val="28"/>
        </w:rPr>
        <w:t>fi</w:t>
      </w:r>
      <w:r w:rsidR="000755F2">
        <w:rPr>
          <w:sz w:val="28"/>
          <w:lang w:val="ga-IE"/>
        </w:rPr>
        <w:t>l</w:t>
      </w:r>
      <w:r w:rsidR="008B6716">
        <w:rPr>
          <w:sz w:val="28"/>
        </w:rPr>
        <w:t xml:space="preserve">l </w:t>
      </w:r>
      <w:proofErr w:type="spellStart"/>
      <w:r w:rsidR="008B6716">
        <w:rPr>
          <w:sz w:val="28"/>
        </w:rPr>
        <w:t>lán</w:t>
      </w:r>
      <w:proofErr w:type="spellEnd"/>
      <w:r w:rsidR="008B6716">
        <w:rPr>
          <w:sz w:val="28"/>
        </w:rPr>
        <w:t xml:space="preserve"> </w:t>
      </w:r>
      <w:proofErr w:type="spellStart"/>
      <w:r w:rsidR="008B6716">
        <w:rPr>
          <w:sz w:val="28"/>
        </w:rPr>
        <w:t>d</w:t>
      </w:r>
      <w:r w:rsidR="00A134E3">
        <w:rPr>
          <w:sz w:val="28"/>
        </w:rPr>
        <w:t>’</w:t>
      </w:r>
      <w:r w:rsidR="008B6716">
        <w:rPr>
          <w:sz w:val="28"/>
        </w:rPr>
        <w:t>f</w:t>
      </w:r>
      <w:r w:rsidR="00A134E3">
        <w:rPr>
          <w:sz w:val="28"/>
        </w:rPr>
        <w:t>h</w:t>
      </w:r>
      <w:r w:rsidR="008B6716">
        <w:rPr>
          <w:sz w:val="28"/>
        </w:rPr>
        <w:t>uinneamh</w:t>
      </w:r>
      <w:proofErr w:type="spellEnd"/>
      <w:r w:rsidR="008B6716">
        <w:rPr>
          <w:sz w:val="28"/>
        </w:rPr>
        <w:t xml:space="preserve"> </w:t>
      </w:r>
      <w:proofErr w:type="spellStart"/>
      <w:r w:rsidR="008B6716">
        <w:rPr>
          <w:sz w:val="28"/>
        </w:rPr>
        <w:t>na</w:t>
      </w:r>
      <w:proofErr w:type="spellEnd"/>
      <w:r w:rsidR="008B6716">
        <w:rPr>
          <w:sz w:val="28"/>
        </w:rPr>
        <w:t xml:space="preserve"> </w:t>
      </w:r>
      <w:proofErr w:type="spellStart"/>
      <w:r w:rsidR="00A134E3">
        <w:rPr>
          <w:sz w:val="28"/>
        </w:rPr>
        <w:t>g</w:t>
      </w:r>
      <w:r w:rsidR="008B6716">
        <w:rPr>
          <w:sz w:val="28"/>
        </w:rPr>
        <w:t>réine</w:t>
      </w:r>
      <w:proofErr w:type="spellEnd"/>
      <w:r w:rsidR="008B6716">
        <w:rPr>
          <w:sz w:val="28"/>
        </w:rPr>
        <w:t xml:space="preserve"> </w:t>
      </w:r>
      <w:proofErr w:type="spellStart"/>
      <w:r w:rsidR="008B6716">
        <w:rPr>
          <w:sz w:val="28"/>
        </w:rPr>
        <w:t>anois</w:t>
      </w:r>
      <w:proofErr w:type="spellEnd"/>
      <w:r w:rsidR="008B6716">
        <w:rPr>
          <w:sz w:val="28"/>
        </w:rPr>
        <w:t xml:space="preserve"> (</w:t>
      </w:r>
      <w:proofErr w:type="spellStart"/>
      <w:r w:rsidR="008B6716">
        <w:rPr>
          <w:sz w:val="28"/>
        </w:rPr>
        <w:t>tosaíonn</w:t>
      </w:r>
      <w:proofErr w:type="spellEnd"/>
      <w:r w:rsidR="008B6716">
        <w:rPr>
          <w:sz w:val="28"/>
        </w:rPr>
        <w:t xml:space="preserve"> said ag </w:t>
      </w:r>
      <w:proofErr w:type="spellStart"/>
      <w:r w:rsidR="008B6716">
        <w:rPr>
          <w:sz w:val="28"/>
        </w:rPr>
        <w:t>crith</w:t>
      </w:r>
      <w:proofErr w:type="spellEnd"/>
      <w:r w:rsidR="008B6716">
        <w:rPr>
          <w:sz w:val="28"/>
        </w:rPr>
        <w:t>)</w:t>
      </w:r>
    </w:p>
    <w:p w:rsidR="008B6716" w:rsidRPr="008B6716" w:rsidRDefault="00CC7C95" w:rsidP="008B6716">
      <w:pPr>
        <w:pStyle w:val="ListParagraph"/>
        <w:numPr>
          <w:ilvl w:val="0"/>
          <w:numId w:val="8"/>
        </w:numPr>
        <w:tabs>
          <w:tab w:val="num" w:pos="720"/>
        </w:tabs>
        <w:rPr>
          <w:sz w:val="28"/>
        </w:rPr>
      </w:pPr>
      <w:r w:rsidRPr="00CC7C95">
        <w:rPr>
          <w:noProof/>
          <w:sz w:val="24"/>
          <w:lang w:eastAsia="en-IE"/>
        </w:rPr>
        <mc:AlternateContent>
          <mc:Choice Requires="wps">
            <w:drawing>
              <wp:anchor distT="0" distB="0" distL="114300" distR="114300" simplePos="0" relativeHeight="251660288" behindDoc="0" locked="0" layoutInCell="1" allowOverlap="1" wp14:anchorId="164CB482" wp14:editId="17B59D45">
                <wp:simplePos x="0" y="0"/>
                <wp:positionH relativeFrom="column">
                  <wp:posOffset>-828675</wp:posOffset>
                </wp:positionH>
                <wp:positionV relativeFrom="paragraph">
                  <wp:posOffset>49848</wp:posOffset>
                </wp:positionV>
                <wp:extent cx="1052624" cy="476250"/>
                <wp:effectExtent l="0" t="0" r="14605" b="19050"/>
                <wp:wrapNone/>
                <wp:docPr id="9" name="Text Box 2"/>
                <wp:cNvGraphicFramePr>
                  <a:graphicFrameLocks xmlns:a="http://schemas.openxmlformats.org/drawingml/2006/main"/>
                </wp:cNvGraphicFramePr>
                <a:graphic xmlns:a="http://schemas.openxmlformats.org/drawingml/2006/main">
                  <a:graphicData uri="http://schemas.microsoft.com/office/word/2010/wordprocessingShape">
                    <wps:wsp>
                      <wps:cNvSpPr txBox="1">
                        <a:spLocks noChangeArrowheads="1"/>
                      </wps:cNvSpPr>
                      <wps:spPr bwMode="auto">
                        <a:xfrm>
                          <a:off x="0" y="0"/>
                          <a:ext cx="1052624" cy="47625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wps:spPr>
                      <wps:txbx>
                        <w:txbxContent>
                          <w:p w:rsidR="00CC7C95" w:rsidRPr="00F04714" w:rsidRDefault="00823688" w:rsidP="00CC7C95">
                            <w:pPr>
                              <w:rPr>
                                <w:color w:val="FF0000"/>
                              </w:rPr>
                            </w:pPr>
                            <w:proofErr w:type="spellStart"/>
                            <w:r>
                              <w:rPr>
                                <w:color w:val="FF0000"/>
                              </w:rPr>
                              <w:t>Céim</w:t>
                            </w:r>
                            <w:proofErr w:type="spellEnd"/>
                            <w:r>
                              <w:rPr>
                                <w:color w:val="FF0000"/>
                              </w:rPr>
                              <w:t xml:space="preserve"> </w:t>
                            </w:r>
                            <w:proofErr w:type="gramStart"/>
                            <w:r>
                              <w:rPr>
                                <w:color w:val="FF0000"/>
                              </w:rPr>
                              <w:t>an</w:t>
                            </w:r>
                            <w:proofErr w:type="gramEnd"/>
                            <w:r>
                              <w:rPr>
                                <w:color w:val="FF0000"/>
                              </w:rPr>
                              <w:t xml:space="preserve"> </w:t>
                            </w:r>
                            <w:proofErr w:type="spellStart"/>
                            <w:r>
                              <w:rPr>
                                <w:color w:val="FF0000"/>
                              </w:rPr>
                              <w:t>Dorchadais</w:t>
                            </w:r>
                            <w:proofErr w:type="spellEnd"/>
                          </w:p>
                        </w:txbxContent>
                      </wps:txbx>
                      <wps:bodyPr rot="0" vert="horz" wrap="square" lIns="91440" tIns="45720" rIns="91440" bIns="45720" anchor="t" anchorCtr="0">
                        <a:noAutofit/>
                      </wps:bodyPr>
                    </wps:wsp>
                  </a:graphicData>
                </a:graphic>
                <wp14:sizeRelH relativeFrom="margin">
                  <wp14:pctWidth>0</wp14:pctWidth>
                </wp14:sizeRelH>
                <wp14:sizeRelV relativeFrom="margin">
                  <wp14:pctHeight>0</wp14:pctHeight>
                </wp14:sizeRelV>
              </wp:anchor>
            </w:drawing>
          </mc:Choice>
          <mc:Fallback>
            <w:pict>
              <v:shape w14:anchorId="164CB482" id="_x0000_s1028" type="#_x0000_t202" style="position:absolute;left:0;text-align:left;margin-left:-65.25pt;margin-top:3.95pt;width:82.9pt;height:37.5pt;z-index:251660288;visibility:visible;mso-wrap-style:square;mso-width-percent:0;mso-height-percent:0;mso-wrap-distance-left:9pt;mso-wrap-distance-top:0;mso-wrap-distance-right:9pt;mso-wrap-distance-bottom:0;mso-position-horizontal:absolute;mso-position-horizontal-relative:text;mso-position-vertical:absolute;mso-position-vertical-relative:text;mso-width-percent:0;mso-height-percent:0;mso-width-relative:margin;mso-height-relative:margin;v-text-anchor:top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CvsBkaJAIAAEsEAAAOAAAAZHJzL2Uyb0RvYy54bWysVNtu2zAMfR+wfxD0vjgxkrQ14hRdugwD&#10;ugvQ7gNoWY6FyaImKbGzrx8lp1nQbS/D/CCIInVEnkN6dTt0mh2k8wpNyWeTKWfSCKyV2ZX869P2&#10;zTVnPoCpQaORJT9Kz2/Xr1+telvIHFvUtXSMQIwvelvyNgRbZJkXrezAT9BKQ84GXQeBTLfLagc9&#10;oXc6y6fTZdajq61DIb2n0/vRydcJv2mkCJ+bxsvAdMkpt5BWl9Yqrtl6BcXOgW2VOKUB/5BFB8rQ&#10;o2eoewjA9k79BtUp4dBjEyYCuwybRgmZaqBqZtMX1Ty2YGWqhcjx9kyT/3+w4tPhi2OqLvkNZwY6&#10;kuhJDoG9xYHlkZ3e+oKCHi2FhYGOSeVUqbcPKL55ZnDTgtnJO+ewbyXUlN0s3swuro44PoJU/Ues&#10;6RnYB0xAQ+O6SB2RwQidVDqelYmpiPjkdJEv8zlngnzzq2W+SNJlUDzfts6H9xI7Fjcld6R8QofD&#10;gw8xGyieQ+JjHrWqt0rrZLhdtdGOHYC6ZJu+VMCLMG1YTzwt8sVIwF8hpun7E0SnArW7Vl3Jr89B&#10;UETa3pk6NWMApcc9pazNicdI3UhiGKohCXaWp8L6SMQ6HLubppE2LbofnPXU2SX33/fgJGf6gyFx&#10;bmbzeRyFZMwXVzkZ7tJTXXrACIIqeeBs3G5CGp/Im8E7ErFRid+o9pjJKWXq2ET7abriSFzaKerX&#10;P2D9EwAA//8DAFBLAwQUAAYACAAAACEAJDXtPN8AAAAIAQAADwAAAGRycy9kb3ducmV2LnhtbEyP&#10;TU/DMAxA70j8h8hIXNCWbmUfLU0nhASCG4xpXLPGaysSpzRZV/495gRHy0/Pz8VmdFYM2IfWk4LZ&#10;NAGBVHnTUq1g9/44WYMIUZPR1hMq+MYAm/LyotC58Wd6w2Eba8ESCrlW0MTY5VKGqkGnw9R3SLw7&#10;+t7pyGNfS9PrM8udlfMkWUqnW+ILje7wocHqc3tyCta3z8NHeElf99XyaLN4sxqevnqlrq/G+zsQ&#10;Ecf4B8NvPqdDyU0HfyIThFUwmaXJglkFqwwEA+kiBXFg+TwDWRby/wPlDwAAAP//AwBQSwECLQAU&#10;AAYACAAAACEAtoM4kv4AAADhAQAAEwAAAAAAAAAAAAAAAAAAAAAAW0NvbnRlbnRfVHlwZXNdLnht&#10;bFBLAQItABQABgAIAAAAIQA4/SH/1gAAAJQBAAALAAAAAAAAAAAAAAAAAC8BAABfcmVscy8ucmVs&#10;c1BLAQItABQABgAIAAAAIQCvsBkaJAIAAEsEAAAOAAAAAAAAAAAAAAAAAC4CAABkcnMvZTJvRG9j&#10;LnhtbFBLAQItABQABgAIAAAAIQAkNe083wAAAAgBAAAPAAAAAAAAAAAAAAAAAH4EAABkcnMvZG93&#10;bnJldi54bWxQSwUGAAAAAAQABADzAAAAigUAAAAA&#10;">
                <v:textbox>
                  <w:txbxContent>
                    <w:p w:rsidR="00CC7C95" w:rsidRPr="00F04714" w:rsidRDefault="00823688" w:rsidP="00CC7C95">
                      <w:pPr>
                        <w:rPr>
                          <w:color w:val="FF0000"/>
                        </w:rPr>
                      </w:pPr>
                      <w:proofErr w:type="spellStart"/>
                      <w:r>
                        <w:rPr>
                          <w:color w:val="FF0000"/>
                        </w:rPr>
                        <w:t>Céim</w:t>
                      </w:r>
                      <w:proofErr w:type="spellEnd"/>
                      <w:r>
                        <w:rPr>
                          <w:color w:val="FF0000"/>
                        </w:rPr>
                        <w:t xml:space="preserve"> </w:t>
                      </w:r>
                      <w:proofErr w:type="gramStart"/>
                      <w:r>
                        <w:rPr>
                          <w:color w:val="FF0000"/>
                        </w:rPr>
                        <w:t>an</w:t>
                      </w:r>
                      <w:proofErr w:type="gramEnd"/>
                      <w:r>
                        <w:rPr>
                          <w:color w:val="FF0000"/>
                        </w:rPr>
                        <w:t xml:space="preserve"> </w:t>
                      </w:r>
                      <w:proofErr w:type="spellStart"/>
                      <w:r>
                        <w:rPr>
                          <w:color w:val="FF0000"/>
                        </w:rPr>
                        <w:t>Dorchadais</w:t>
                      </w:r>
                      <w:proofErr w:type="spellEnd"/>
                    </w:p>
                  </w:txbxContent>
                </v:textbox>
              </v:shape>
            </w:pict>
          </mc:Fallback>
        </mc:AlternateContent>
      </w:r>
      <w:proofErr w:type="spellStart"/>
      <w:r w:rsidR="008B6716" w:rsidRPr="008B6716">
        <w:rPr>
          <w:b/>
          <w:bCs/>
          <w:sz w:val="28"/>
        </w:rPr>
        <w:t>Cruthú</w:t>
      </w:r>
      <w:proofErr w:type="spellEnd"/>
      <w:r w:rsidR="008B6716" w:rsidRPr="008B6716">
        <w:rPr>
          <w:b/>
          <w:bCs/>
          <w:sz w:val="28"/>
        </w:rPr>
        <w:t xml:space="preserve"> </w:t>
      </w:r>
      <w:proofErr w:type="spellStart"/>
      <w:r w:rsidR="008B6716" w:rsidRPr="008B6716">
        <w:rPr>
          <w:b/>
          <w:bCs/>
          <w:sz w:val="28"/>
        </w:rPr>
        <w:t>Glúcó</w:t>
      </w:r>
      <w:r w:rsidR="00A134E3">
        <w:rPr>
          <w:b/>
          <w:bCs/>
          <w:sz w:val="28"/>
        </w:rPr>
        <w:t>i</w:t>
      </w:r>
      <w:r w:rsidR="008B6716" w:rsidRPr="008B6716">
        <w:rPr>
          <w:b/>
          <w:bCs/>
          <w:sz w:val="28"/>
        </w:rPr>
        <w:t>s</w:t>
      </w:r>
      <w:proofErr w:type="spellEnd"/>
      <w:r w:rsidR="008B6716" w:rsidRPr="008B6716">
        <w:rPr>
          <w:b/>
          <w:bCs/>
          <w:sz w:val="28"/>
        </w:rPr>
        <w:t xml:space="preserve">- </w:t>
      </w:r>
      <w:proofErr w:type="spellStart"/>
      <w:r w:rsidR="008B6716" w:rsidRPr="008B6716">
        <w:rPr>
          <w:sz w:val="28"/>
        </w:rPr>
        <w:t>Tagann</w:t>
      </w:r>
      <w:proofErr w:type="spellEnd"/>
      <w:r w:rsidR="008B6716" w:rsidRPr="008B6716">
        <w:rPr>
          <w:sz w:val="28"/>
        </w:rPr>
        <w:t xml:space="preserve"> </w:t>
      </w:r>
      <w:proofErr w:type="spellStart"/>
      <w:proofErr w:type="gramStart"/>
      <w:r w:rsidR="00A134E3">
        <w:rPr>
          <w:sz w:val="28"/>
        </w:rPr>
        <w:t>na</w:t>
      </w:r>
      <w:proofErr w:type="spellEnd"/>
      <w:proofErr w:type="gramEnd"/>
      <w:r w:rsidR="00A134E3">
        <w:rPr>
          <w:sz w:val="28"/>
        </w:rPr>
        <w:t xml:space="preserve"> </w:t>
      </w:r>
      <w:proofErr w:type="spellStart"/>
      <w:r w:rsidR="008B6716" w:rsidRPr="008B6716">
        <w:rPr>
          <w:b/>
          <w:bCs/>
          <w:sz w:val="28"/>
        </w:rPr>
        <w:t>leictr</w:t>
      </w:r>
      <w:r w:rsidR="000755F2">
        <w:rPr>
          <w:b/>
          <w:bCs/>
          <w:sz w:val="28"/>
          <w:lang w:val="ga-IE"/>
        </w:rPr>
        <w:t>eo</w:t>
      </w:r>
      <w:r w:rsidR="00A134E3">
        <w:rPr>
          <w:b/>
          <w:bCs/>
          <w:sz w:val="28"/>
          <w:lang w:val="ga-IE"/>
        </w:rPr>
        <w:t>i</w:t>
      </w:r>
      <w:proofErr w:type="spellEnd"/>
      <w:r w:rsidR="008B6716" w:rsidRPr="008B6716">
        <w:rPr>
          <w:b/>
          <w:bCs/>
          <w:sz w:val="28"/>
        </w:rPr>
        <w:t xml:space="preserve">n </w:t>
      </w:r>
      <w:r w:rsidR="000755F2">
        <w:rPr>
          <w:b/>
          <w:bCs/>
          <w:sz w:val="28"/>
          <w:lang w:val="ga-IE"/>
        </w:rPr>
        <w:t>a</w:t>
      </w:r>
      <w:proofErr w:type="spellStart"/>
      <w:r w:rsidR="008B6716" w:rsidRPr="008B6716">
        <w:rPr>
          <w:b/>
          <w:bCs/>
          <w:sz w:val="28"/>
        </w:rPr>
        <w:t>rd</w:t>
      </w:r>
      <w:r w:rsidR="00A134E3">
        <w:rPr>
          <w:b/>
          <w:bCs/>
          <w:sz w:val="28"/>
        </w:rPr>
        <w:t>fh</w:t>
      </w:r>
      <w:r w:rsidR="008B6716" w:rsidRPr="008B6716">
        <w:rPr>
          <w:b/>
          <w:bCs/>
          <w:sz w:val="28"/>
        </w:rPr>
        <w:t>uinn</w:t>
      </w:r>
      <w:r w:rsidR="00A134E3">
        <w:rPr>
          <w:b/>
          <w:bCs/>
          <w:sz w:val="28"/>
        </w:rPr>
        <w:t>i</w:t>
      </w:r>
      <w:r w:rsidR="008B6716" w:rsidRPr="008B6716">
        <w:rPr>
          <w:b/>
          <w:bCs/>
          <w:sz w:val="28"/>
        </w:rPr>
        <w:t>mh</w:t>
      </w:r>
      <w:r w:rsidR="00823688">
        <w:rPr>
          <w:b/>
          <w:bCs/>
          <w:sz w:val="28"/>
        </w:rPr>
        <w:t>e</w:t>
      </w:r>
      <w:proofErr w:type="spellEnd"/>
      <w:r w:rsidR="008B6716" w:rsidRPr="008B6716">
        <w:rPr>
          <w:sz w:val="28"/>
        </w:rPr>
        <w:t xml:space="preserve"> </w:t>
      </w:r>
      <w:proofErr w:type="spellStart"/>
      <w:r w:rsidR="008B6716" w:rsidRPr="008B6716">
        <w:rPr>
          <w:sz w:val="28"/>
        </w:rPr>
        <w:t>seo</w:t>
      </w:r>
      <w:proofErr w:type="spellEnd"/>
      <w:r w:rsidR="008B6716" w:rsidRPr="008B6716">
        <w:rPr>
          <w:sz w:val="28"/>
        </w:rPr>
        <w:t xml:space="preserve">, </w:t>
      </w:r>
      <w:proofErr w:type="spellStart"/>
      <w:r w:rsidR="008B6716" w:rsidRPr="008B6716">
        <w:rPr>
          <w:sz w:val="28"/>
        </w:rPr>
        <w:t>na</w:t>
      </w:r>
      <w:proofErr w:type="spellEnd"/>
      <w:r w:rsidR="008B6716" w:rsidRPr="008B6716">
        <w:rPr>
          <w:sz w:val="28"/>
        </w:rPr>
        <w:t xml:space="preserve"> </w:t>
      </w:r>
      <w:proofErr w:type="spellStart"/>
      <w:r w:rsidR="00A134E3">
        <w:rPr>
          <w:sz w:val="28"/>
        </w:rPr>
        <w:t>h</w:t>
      </w:r>
      <w:r w:rsidR="00823688">
        <w:rPr>
          <w:sz w:val="28"/>
        </w:rPr>
        <w:t>i</w:t>
      </w:r>
      <w:r w:rsidR="008B6716" w:rsidRPr="008B6716">
        <w:rPr>
          <w:sz w:val="28"/>
        </w:rPr>
        <w:t>ain</w:t>
      </w:r>
      <w:proofErr w:type="spellEnd"/>
      <w:r w:rsidR="008B6716" w:rsidRPr="008B6716">
        <w:rPr>
          <w:sz w:val="28"/>
        </w:rPr>
        <w:t xml:space="preserve"> </w:t>
      </w:r>
      <w:r w:rsidR="008B6716" w:rsidRPr="008B6716">
        <w:rPr>
          <w:b/>
          <w:bCs/>
          <w:sz w:val="28"/>
        </w:rPr>
        <w:t>H+</w:t>
      </w:r>
      <w:r w:rsidR="008B6716" w:rsidRPr="008B6716">
        <w:rPr>
          <w:sz w:val="28"/>
        </w:rPr>
        <w:t xml:space="preserve"> (ó </w:t>
      </w:r>
      <w:proofErr w:type="spellStart"/>
      <w:r w:rsidR="00F62ED8">
        <w:rPr>
          <w:sz w:val="28"/>
        </w:rPr>
        <w:t>scoilt</w:t>
      </w:r>
      <w:r w:rsidR="00A134E3">
        <w:rPr>
          <w:sz w:val="28"/>
        </w:rPr>
        <w:t>eadh</w:t>
      </w:r>
      <w:proofErr w:type="spellEnd"/>
      <w:r w:rsidR="00A134E3">
        <w:rPr>
          <w:sz w:val="28"/>
        </w:rPr>
        <w:t xml:space="preserve"> an</w:t>
      </w:r>
      <w:r w:rsidR="00F62ED8">
        <w:rPr>
          <w:sz w:val="28"/>
        </w:rPr>
        <w:t xml:space="preserve"> </w:t>
      </w:r>
      <w:proofErr w:type="spellStart"/>
      <w:r w:rsidR="00F62ED8">
        <w:rPr>
          <w:sz w:val="28"/>
        </w:rPr>
        <w:t>uisce</w:t>
      </w:r>
      <w:proofErr w:type="spellEnd"/>
      <w:r w:rsidR="00F62ED8">
        <w:rPr>
          <w:sz w:val="28"/>
        </w:rPr>
        <w:t xml:space="preserve">, </w:t>
      </w:r>
      <w:proofErr w:type="spellStart"/>
      <w:r w:rsidR="00F62ED8">
        <w:rPr>
          <w:sz w:val="28"/>
        </w:rPr>
        <w:t>iomparth</w:t>
      </w:r>
      <w:r w:rsidR="00A134E3">
        <w:rPr>
          <w:sz w:val="28"/>
        </w:rPr>
        <w:t>a</w:t>
      </w:r>
      <w:proofErr w:type="spellEnd"/>
      <w:r w:rsidR="00F62ED8">
        <w:rPr>
          <w:sz w:val="28"/>
        </w:rPr>
        <w:t xml:space="preserve"> </w:t>
      </w:r>
      <w:proofErr w:type="spellStart"/>
      <w:r w:rsidR="00F62ED8">
        <w:rPr>
          <w:sz w:val="28"/>
        </w:rPr>
        <w:t>ar</w:t>
      </w:r>
      <w:proofErr w:type="spellEnd"/>
      <w:r w:rsidR="00F62ED8">
        <w:rPr>
          <w:sz w:val="28"/>
        </w:rPr>
        <w:t xml:space="preserve"> </w:t>
      </w:r>
      <w:r w:rsidR="008B6716" w:rsidRPr="008B6716">
        <w:rPr>
          <w:b/>
          <w:bCs/>
          <w:sz w:val="28"/>
        </w:rPr>
        <w:t xml:space="preserve">NADPH) </w:t>
      </w:r>
      <w:r w:rsidR="008B6716" w:rsidRPr="008B6716">
        <w:rPr>
          <w:sz w:val="28"/>
        </w:rPr>
        <w:t xml:space="preserve">&amp; </w:t>
      </w:r>
      <w:r w:rsidR="008B6716" w:rsidRPr="008B6716">
        <w:rPr>
          <w:b/>
          <w:bCs/>
          <w:sz w:val="28"/>
        </w:rPr>
        <w:t>CO²</w:t>
      </w:r>
      <w:r w:rsidR="008B6716" w:rsidRPr="008B6716">
        <w:rPr>
          <w:sz w:val="28"/>
        </w:rPr>
        <w:t xml:space="preserve"> le </w:t>
      </w:r>
      <w:proofErr w:type="spellStart"/>
      <w:r w:rsidR="008B6716" w:rsidRPr="008B6716">
        <w:rPr>
          <w:sz w:val="28"/>
        </w:rPr>
        <w:t>chéile</w:t>
      </w:r>
      <w:proofErr w:type="spellEnd"/>
      <w:r w:rsidR="008B6716" w:rsidRPr="008B6716">
        <w:rPr>
          <w:sz w:val="28"/>
        </w:rPr>
        <w:t xml:space="preserve"> </w:t>
      </w:r>
      <w:proofErr w:type="spellStart"/>
      <w:r w:rsidR="008B6716" w:rsidRPr="008B6716">
        <w:rPr>
          <w:sz w:val="28"/>
        </w:rPr>
        <w:t>chun</w:t>
      </w:r>
      <w:proofErr w:type="spellEnd"/>
      <w:r w:rsidR="008B6716" w:rsidRPr="008B6716">
        <w:rPr>
          <w:sz w:val="28"/>
        </w:rPr>
        <w:t xml:space="preserve"> </w:t>
      </w:r>
      <w:r w:rsidR="008B6716" w:rsidRPr="008B6716">
        <w:rPr>
          <w:b/>
          <w:bCs/>
          <w:sz w:val="28"/>
        </w:rPr>
        <w:t>GLÚCÓS</w:t>
      </w:r>
      <w:r w:rsidR="008B6716" w:rsidRPr="008B6716">
        <w:rPr>
          <w:sz w:val="28"/>
        </w:rPr>
        <w:t xml:space="preserve"> a c</w:t>
      </w:r>
      <w:r w:rsidR="000755F2">
        <w:rPr>
          <w:sz w:val="28"/>
          <w:lang w:val="ga-IE"/>
        </w:rPr>
        <w:t>h</w:t>
      </w:r>
      <w:proofErr w:type="spellStart"/>
      <w:r w:rsidR="008B6716" w:rsidRPr="008B6716">
        <w:rPr>
          <w:sz w:val="28"/>
        </w:rPr>
        <w:t>ruthú</w:t>
      </w:r>
      <w:proofErr w:type="spellEnd"/>
      <w:r w:rsidR="00687897">
        <w:rPr>
          <w:sz w:val="28"/>
        </w:rPr>
        <w:t>.</w:t>
      </w:r>
    </w:p>
    <w:p w:rsidR="00F93425" w:rsidRPr="008B6716" w:rsidRDefault="00F93425" w:rsidP="008B6716">
      <w:pPr>
        <w:pStyle w:val="ListParagraph"/>
        <w:rPr>
          <w:sz w:val="28"/>
        </w:rPr>
      </w:pPr>
    </w:p>
    <w:p w:rsidR="00AE31B9" w:rsidRPr="00CC7C95" w:rsidRDefault="00AE31B9" w:rsidP="00F04714">
      <w:pPr>
        <w:pStyle w:val="ListParagraph"/>
        <w:numPr>
          <w:ilvl w:val="0"/>
          <w:numId w:val="13"/>
        </w:numPr>
        <w:rPr>
          <w:color w:val="FF0000"/>
          <w:sz w:val="32"/>
        </w:rPr>
      </w:pPr>
      <w:r w:rsidRPr="00CC7C95">
        <w:rPr>
          <w:b/>
          <w:bCs/>
          <w:color w:val="FF0000"/>
          <w:sz w:val="32"/>
        </w:rPr>
        <w:lastRenderedPageBreak/>
        <w:t>ATP (</w:t>
      </w:r>
      <w:proofErr w:type="spellStart"/>
      <w:r w:rsidR="00931805">
        <w:fldChar w:fldCharType="begin"/>
      </w:r>
      <w:r w:rsidR="00931805">
        <w:instrText xml:space="preserve"> HYPERLINK "http://www.tearma.ie/Search.aspx?term=tr%c3%adfhosf%c3%a1it+adan%c3%b3is%c3%adn&amp;lang=3116659" \t "_top" </w:instrText>
      </w:r>
      <w:r w:rsidR="00931805">
        <w:fldChar w:fldCharType="separate"/>
      </w:r>
      <w:r w:rsidR="00823688" w:rsidRPr="00823688">
        <w:rPr>
          <w:rStyle w:val="dstretch"/>
          <w:rFonts w:ascii="Verdana" w:hAnsi="Verdana"/>
          <w:b/>
          <w:bCs/>
          <w:color w:val="FF0000"/>
          <w:sz w:val="23"/>
          <w:szCs w:val="23"/>
          <w:shd w:val="clear" w:color="auto" w:fill="FFFFFF"/>
        </w:rPr>
        <w:t>trífhosfáit</w:t>
      </w:r>
      <w:proofErr w:type="spellEnd"/>
      <w:r w:rsidR="00823688" w:rsidRPr="00823688">
        <w:rPr>
          <w:rStyle w:val="apple-converted-space"/>
          <w:rFonts w:ascii="Verdana" w:hAnsi="Verdana"/>
          <w:b/>
          <w:bCs/>
          <w:color w:val="FF0000"/>
          <w:sz w:val="23"/>
          <w:szCs w:val="23"/>
          <w:shd w:val="clear" w:color="auto" w:fill="FFFFFF"/>
        </w:rPr>
        <w:t> </w:t>
      </w:r>
      <w:proofErr w:type="spellStart"/>
      <w:r w:rsidR="00823688" w:rsidRPr="00823688">
        <w:rPr>
          <w:rStyle w:val="dwording"/>
          <w:rFonts w:ascii="Verdana" w:hAnsi="Verdana"/>
          <w:b/>
          <w:bCs/>
          <w:color w:val="FF0000"/>
          <w:sz w:val="23"/>
          <w:szCs w:val="23"/>
          <w:shd w:val="clear" w:color="auto" w:fill="FFFFFF"/>
        </w:rPr>
        <w:t>adanóisín</w:t>
      </w:r>
      <w:proofErr w:type="spellEnd"/>
      <w:r w:rsidR="00931805">
        <w:rPr>
          <w:rStyle w:val="dwording"/>
          <w:rFonts w:ascii="Verdana" w:hAnsi="Verdana"/>
          <w:b/>
          <w:bCs/>
          <w:color w:val="FF0000"/>
          <w:sz w:val="23"/>
          <w:szCs w:val="23"/>
          <w:shd w:val="clear" w:color="auto" w:fill="FFFFFF"/>
        </w:rPr>
        <w:fldChar w:fldCharType="end"/>
      </w:r>
      <w:r w:rsidRPr="00CC7C95">
        <w:rPr>
          <w:b/>
          <w:bCs/>
          <w:color w:val="FF0000"/>
          <w:sz w:val="32"/>
        </w:rPr>
        <w:t>)</w:t>
      </w:r>
      <w:r w:rsidR="008F1051" w:rsidRPr="008F1051">
        <w:rPr>
          <w:noProof/>
          <w:lang w:eastAsia="en-IE"/>
        </w:rPr>
        <w:t xml:space="preserve"> </w:t>
      </w:r>
    </w:p>
    <w:p w:rsidR="00AE31B9" w:rsidRPr="008F1051" w:rsidRDefault="00AE31B9" w:rsidP="00AE31B9">
      <w:pPr>
        <w:rPr>
          <w:sz w:val="24"/>
        </w:rPr>
      </w:pPr>
      <w:proofErr w:type="spellStart"/>
      <w:r w:rsidRPr="008F1051">
        <w:rPr>
          <w:b/>
          <w:color w:val="FF0000"/>
          <w:sz w:val="24"/>
        </w:rPr>
        <w:t>Feidhm</w:t>
      </w:r>
      <w:proofErr w:type="spellEnd"/>
      <w:r w:rsidRPr="008F1051">
        <w:rPr>
          <w:b/>
          <w:color w:val="FF0000"/>
          <w:sz w:val="28"/>
        </w:rPr>
        <w:t>:</w:t>
      </w:r>
      <w:r w:rsidRPr="008F1051">
        <w:rPr>
          <w:color w:val="FF0000"/>
          <w:sz w:val="28"/>
        </w:rPr>
        <w:t xml:space="preserve"> </w:t>
      </w:r>
      <w:proofErr w:type="spellStart"/>
      <w:r w:rsidRPr="008F1051">
        <w:rPr>
          <w:sz w:val="24"/>
        </w:rPr>
        <w:t>Móilín</w:t>
      </w:r>
      <w:proofErr w:type="spellEnd"/>
      <w:r w:rsidRPr="008F1051">
        <w:rPr>
          <w:sz w:val="24"/>
        </w:rPr>
        <w:t xml:space="preserve"> a </w:t>
      </w:r>
      <w:proofErr w:type="spellStart"/>
      <w:r w:rsidRPr="008F1051">
        <w:rPr>
          <w:sz w:val="24"/>
        </w:rPr>
        <w:t>stórálann</w:t>
      </w:r>
      <w:proofErr w:type="spellEnd"/>
      <w:r w:rsidRPr="008F1051">
        <w:rPr>
          <w:sz w:val="24"/>
        </w:rPr>
        <w:t xml:space="preserve"> &amp; a </w:t>
      </w:r>
      <w:proofErr w:type="spellStart"/>
      <w:r w:rsidRPr="008F1051">
        <w:rPr>
          <w:sz w:val="24"/>
        </w:rPr>
        <w:t>scaoileann</w:t>
      </w:r>
      <w:proofErr w:type="spellEnd"/>
      <w:r w:rsidRPr="008F1051">
        <w:rPr>
          <w:sz w:val="24"/>
        </w:rPr>
        <w:t xml:space="preserve"> </w:t>
      </w:r>
      <w:proofErr w:type="spellStart"/>
      <w:r w:rsidRPr="008F1051">
        <w:rPr>
          <w:sz w:val="24"/>
        </w:rPr>
        <w:t>amach</w:t>
      </w:r>
      <w:proofErr w:type="spellEnd"/>
      <w:r w:rsidRPr="008F1051">
        <w:rPr>
          <w:sz w:val="24"/>
        </w:rPr>
        <w:t xml:space="preserve"> FUINNEAMH </w:t>
      </w:r>
      <w:proofErr w:type="spellStart"/>
      <w:proofErr w:type="gramStart"/>
      <w:r w:rsidRPr="008F1051">
        <w:rPr>
          <w:sz w:val="24"/>
        </w:rPr>
        <w:t>sa</w:t>
      </w:r>
      <w:proofErr w:type="spellEnd"/>
      <w:proofErr w:type="gramEnd"/>
      <w:r w:rsidRPr="008F1051">
        <w:rPr>
          <w:sz w:val="24"/>
        </w:rPr>
        <w:t xml:space="preserve"> </w:t>
      </w:r>
      <w:r w:rsidR="000755F2">
        <w:rPr>
          <w:sz w:val="24"/>
          <w:lang w:val="ga-IE"/>
        </w:rPr>
        <w:t>c</w:t>
      </w:r>
      <w:r w:rsidRPr="008F1051">
        <w:rPr>
          <w:sz w:val="24"/>
        </w:rPr>
        <w:t>hill.</w:t>
      </w:r>
    </w:p>
    <w:p w:rsidR="00AE31B9" w:rsidRPr="008F1051" w:rsidRDefault="00AE31B9" w:rsidP="00AE31B9">
      <w:pPr>
        <w:rPr>
          <w:sz w:val="24"/>
        </w:rPr>
      </w:pPr>
      <w:proofErr w:type="spellStart"/>
      <w:r w:rsidRPr="008F1051">
        <w:rPr>
          <w:b/>
          <w:bCs/>
          <w:sz w:val="24"/>
          <w:u w:val="single"/>
        </w:rPr>
        <w:t>F</w:t>
      </w:r>
      <w:r w:rsidR="00F04714">
        <w:rPr>
          <w:b/>
          <w:bCs/>
          <w:sz w:val="24"/>
          <w:u w:val="single"/>
        </w:rPr>
        <w:t>ó</w:t>
      </w:r>
      <w:r w:rsidRPr="008F1051">
        <w:rPr>
          <w:b/>
          <w:bCs/>
          <w:sz w:val="24"/>
          <w:u w:val="single"/>
        </w:rPr>
        <w:t>ta</w:t>
      </w:r>
      <w:proofErr w:type="spellEnd"/>
      <w:r w:rsidR="000755F2">
        <w:rPr>
          <w:b/>
          <w:bCs/>
          <w:sz w:val="24"/>
          <w:u w:val="single"/>
          <w:lang w:val="ga-IE"/>
        </w:rPr>
        <w:t>i</w:t>
      </w:r>
      <w:proofErr w:type="spellStart"/>
      <w:r w:rsidRPr="008F1051">
        <w:rPr>
          <w:b/>
          <w:bCs/>
          <w:sz w:val="24"/>
          <w:u w:val="single"/>
        </w:rPr>
        <w:t>sintéis</w:t>
      </w:r>
      <w:proofErr w:type="spellEnd"/>
      <w:r w:rsidRPr="008F1051">
        <w:rPr>
          <w:b/>
          <w:bCs/>
          <w:sz w:val="24"/>
          <w:u w:val="single"/>
        </w:rPr>
        <w:t>:</w:t>
      </w:r>
      <w:r w:rsidRPr="008F1051">
        <w:rPr>
          <w:sz w:val="24"/>
        </w:rPr>
        <w:t xml:space="preserve"> </w:t>
      </w:r>
      <w:proofErr w:type="spellStart"/>
      <w:r w:rsidRPr="008F1051">
        <w:rPr>
          <w:sz w:val="24"/>
        </w:rPr>
        <w:t>úsáidtear</w:t>
      </w:r>
      <w:proofErr w:type="spellEnd"/>
      <w:r w:rsidRPr="008F1051">
        <w:rPr>
          <w:sz w:val="24"/>
        </w:rPr>
        <w:t xml:space="preserve"> é </w:t>
      </w:r>
      <w:proofErr w:type="spellStart"/>
      <w:proofErr w:type="gramStart"/>
      <w:r w:rsidRPr="008F1051">
        <w:rPr>
          <w:sz w:val="24"/>
        </w:rPr>
        <w:t>chun</w:t>
      </w:r>
      <w:proofErr w:type="spellEnd"/>
      <w:proofErr w:type="gramEnd"/>
      <w:r w:rsidRPr="008F1051">
        <w:rPr>
          <w:sz w:val="24"/>
        </w:rPr>
        <w:t xml:space="preserve"> GLÚCÓS a </w:t>
      </w:r>
      <w:proofErr w:type="spellStart"/>
      <w:r w:rsidRPr="008F1051">
        <w:rPr>
          <w:sz w:val="24"/>
        </w:rPr>
        <w:t>dhéanamh</w:t>
      </w:r>
      <w:proofErr w:type="spellEnd"/>
      <w:r w:rsidRPr="008F1051">
        <w:rPr>
          <w:sz w:val="24"/>
        </w:rPr>
        <w:t>.</w:t>
      </w:r>
    </w:p>
    <w:p w:rsidR="00CC7C95" w:rsidRPr="00CC7C95" w:rsidRDefault="00CC7C95" w:rsidP="00CC7C95">
      <w:pPr>
        <w:rPr>
          <w:color w:val="FF0000"/>
          <w:sz w:val="32"/>
        </w:rPr>
      </w:pPr>
      <w:r>
        <w:rPr>
          <w:sz w:val="24"/>
        </w:rPr>
        <w:tab/>
      </w:r>
      <w:r w:rsidRPr="00CC7C95">
        <w:rPr>
          <w:b/>
          <w:bCs/>
          <w:color w:val="FF0000"/>
          <w:sz w:val="32"/>
        </w:rPr>
        <w:t>2. NADPH:</w:t>
      </w:r>
    </w:p>
    <w:p w:rsidR="00984D68" w:rsidRPr="00CC7C95" w:rsidRDefault="00CC7C95" w:rsidP="00CC7C95">
      <w:pPr>
        <w:tabs>
          <w:tab w:val="num" w:pos="720"/>
        </w:tabs>
        <w:rPr>
          <w:sz w:val="24"/>
        </w:rPr>
      </w:pPr>
      <w:proofErr w:type="spellStart"/>
      <w:r w:rsidRPr="00CC7C95">
        <w:rPr>
          <w:b/>
          <w:bCs/>
          <w:i/>
          <w:iCs/>
          <w:sz w:val="24"/>
        </w:rPr>
        <w:t>Feidhm</w:t>
      </w:r>
      <w:proofErr w:type="spellEnd"/>
      <w:r w:rsidRPr="00CC7C95">
        <w:rPr>
          <w:b/>
          <w:bCs/>
          <w:i/>
          <w:iCs/>
          <w:sz w:val="24"/>
        </w:rPr>
        <w:t xml:space="preserve">:  </w:t>
      </w:r>
      <w:r w:rsidR="00C1675D" w:rsidRPr="00CC7C95">
        <w:rPr>
          <w:sz w:val="24"/>
        </w:rPr>
        <w:t>H+ (</w:t>
      </w:r>
      <w:proofErr w:type="spellStart"/>
      <w:r w:rsidR="00C1675D" w:rsidRPr="00CC7C95">
        <w:rPr>
          <w:sz w:val="24"/>
        </w:rPr>
        <w:t>Hidrigin</w:t>
      </w:r>
      <w:proofErr w:type="spellEnd"/>
      <w:r w:rsidR="00C1675D" w:rsidRPr="00CC7C95">
        <w:rPr>
          <w:sz w:val="24"/>
        </w:rPr>
        <w:t xml:space="preserve">) </w:t>
      </w:r>
      <w:r>
        <w:rPr>
          <w:sz w:val="24"/>
        </w:rPr>
        <w:t xml:space="preserve">&amp; </w:t>
      </w:r>
      <w:proofErr w:type="spellStart"/>
      <w:r>
        <w:rPr>
          <w:sz w:val="24"/>
        </w:rPr>
        <w:t>leictr</w:t>
      </w:r>
      <w:r w:rsidR="000755F2">
        <w:rPr>
          <w:sz w:val="24"/>
          <w:lang w:val="ga-IE"/>
        </w:rPr>
        <w:t>eo</w:t>
      </w:r>
      <w:proofErr w:type="spellEnd"/>
      <w:r>
        <w:rPr>
          <w:sz w:val="24"/>
        </w:rPr>
        <w:t xml:space="preserve">in </w:t>
      </w:r>
      <w:proofErr w:type="gramStart"/>
      <w:r w:rsidR="00C1675D" w:rsidRPr="00CC7C95">
        <w:rPr>
          <w:sz w:val="24"/>
        </w:rPr>
        <w:t>a</w:t>
      </w:r>
      <w:proofErr w:type="gramEnd"/>
      <w:r w:rsidR="00C1675D" w:rsidRPr="00CC7C95">
        <w:rPr>
          <w:sz w:val="24"/>
        </w:rPr>
        <w:t xml:space="preserve"> </w:t>
      </w:r>
      <w:proofErr w:type="spellStart"/>
      <w:r w:rsidR="00C1675D" w:rsidRPr="00CC7C95">
        <w:rPr>
          <w:sz w:val="24"/>
        </w:rPr>
        <w:t>iompar</w:t>
      </w:r>
      <w:proofErr w:type="spellEnd"/>
      <w:r w:rsidR="00C1675D" w:rsidRPr="00CC7C95">
        <w:rPr>
          <w:sz w:val="24"/>
        </w:rPr>
        <w:t xml:space="preserve"> ó </w:t>
      </w:r>
      <w:proofErr w:type="spellStart"/>
      <w:r w:rsidR="00C1675D" w:rsidRPr="00CC7C95">
        <w:rPr>
          <w:sz w:val="24"/>
        </w:rPr>
        <w:t>áit</w:t>
      </w:r>
      <w:proofErr w:type="spellEnd"/>
      <w:r w:rsidR="00C1675D" w:rsidRPr="00CC7C95">
        <w:rPr>
          <w:sz w:val="24"/>
        </w:rPr>
        <w:t xml:space="preserve"> go </w:t>
      </w:r>
      <w:proofErr w:type="spellStart"/>
      <w:r w:rsidR="00C1675D" w:rsidRPr="00CC7C95">
        <w:rPr>
          <w:sz w:val="24"/>
        </w:rPr>
        <w:t>háit</w:t>
      </w:r>
      <w:proofErr w:type="spellEnd"/>
      <w:r w:rsidR="00C1675D" w:rsidRPr="00CC7C95">
        <w:rPr>
          <w:sz w:val="24"/>
        </w:rPr>
        <w:t xml:space="preserve"> </w:t>
      </w:r>
      <w:proofErr w:type="spellStart"/>
      <w:r w:rsidR="00C1675D" w:rsidRPr="00CC7C95">
        <w:rPr>
          <w:sz w:val="24"/>
        </w:rPr>
        <w:t>lastigh</w:t>
      </w:r>
      <w:proofErr w:type="spellEnd"/>
      <w:r w:rsidR="00C1675D" w:rsidRPr="00CC7C95">
        <w:rPr>
          <w:sz w:val="24"/>
        </w:rPr>
        <w:t xml:space="preserve"> d</w:t>
      </w:r>
      <w:r w:rsidR="000755F2">
        <w:rPr>
          <w:sz w:val="24"/>
          <w:lang w:val="ga-IE"/>
        </w:rPr>
        <w:t>e</w:t>
      </w:r>
      <w:r w:rsidR="00C1675D" w:rsidRPr="00CC7C95">
        <w:rPr>
          <w:sz w:val="24"/>
        </w:rPr>
        <w:t>n chill.</w:t>
      </w:r>
    </w:p>
    <w:p w:rsidR="00984D68" w:rsidRPr="000755F2" w:rsidRDefault="00FF27A1" w:rsidP="000755F2">
      <w:pPr>
        <w:ind w:left="2880"/>
        <w:rPr>
          <w:sz w:val="20"/>
          <w:szCs w:val="20"/>
        </w:rPr>
      </w:pPr>
      <w:r w:rsidRPr="00DC5269">
        <w:rPr>
          <w:b/>
          <w:bCs/>
          <w:noProof/>
          <w:sz w:val="24"/>
          <w:u w:val="single"/>
          <w:lang w:eastAsia="en-IE"/>
        </w:rPr>
        <mc:AlternateContent>
          <mc:Choice Requires="wps">
            <w:drawing>
              <wp:anchor distT="0" distB="0" distL="114300" distR="114300" simplePos="0" relativeHeight="251657216" behindDoc="0" locked="0" layoutInCell="1" allowOverlap="1" wp14:anchorId="7A5F49C0" wp14:editId="349D4748">
                <wp:simplePos x="0" y="0"/>
                <wp:positionH relativeFrom="column">
                  <wp:posOffset>2643505</wp:posOffset>
                </wp:positionH>
                <wp:positionV relativeFrom="paragraph">
                  <wp:posOffset>117158</wp:posOffset>
                </wp:positionV>
                <wp:extent cx="1073785" cy="627321"/>
                <wp:effectExtent l="0" t="0" r="12065" b="20955"/>
                <wp:wrapNone/>
                <wp:docPr id="307" name="Text Box 2"/>
                <wp:cNvGraphicFramePr>
                  <a:graphicFrameLocks xmlns:a="http://schemas.openxmlformats.org/drawingml/2006/main"/>
                </wp:cNvGraphicFramePr>
                <a:graphic xmlns:a="http://schemas.openxmlformats.org/drawingml/2006/main">
                  <a:graphicData uri="http://schemas.microsoft.com/office/word/2010/wordprocessingShape">
                    <wps:wsp>
                      <wps:cNvSpPr txBox="1">
                        <a:spLocks noChangeArrowheads="1"/>
                      </wps:cNvSpPr>
                      <wps:spPr bwMode="auto">
                        <a:xfrm>
                          <a:off x="0" y="0"/>
                          <a:ext cx="1073785" cy="62732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wps:spPr>
                      <wps:txbx>
                        <w:txbxContent>
                          <w:p w:rsidR="00DC5269" w:rsidRPr="00DC5269" w:rsidRDefault="00DC5269">
                            <w:pPr>
                              <w:rPr>
                                <w:b/>
                                <w:sz w:val="32"/>
                              </w:rPr>
                            </w:pPr>
                            <w:proofErr w:type="spellStart"/>
                            <w:r w:rsidRPr="00DC5269">
                              <w:rPr>
                                <w:b/>
                                <w:sz w:val="32"/>
                              </w:rPr>
                              <w:t>Timt</w:t>
                            </w:r>
                            <w:r w:rsidR="00823688">
                              <w:rPr>
                                <w:b/>
                                <w:sz w:val="32"/>
                              </w:rPr>
                              <w:t>h</w:t>
                            </w:r>
                            <w:r w:rsidRPr="00DC5269">
                              <w:rPr>
                                <w:b/>
                                <w:sz w:val="32"/>
                              </w:rPr>
                              <w:t>riall</w:t>
                            </w:r>
                            <w:proofErr w:type="spellEnd"/>
                            <w:r w:rsidRPr="00DC5269">
                              <w:rPr>
                                <w:b/>
                                <w:sz w:val="32"/>
                              </w:rPr>
                              <w:t xml:space="preserve"> ATP:</w:t>
                            </w:r>
                          </w:p>
                        </w:txbxContent>
                      </wps:txbx>
                      <wps:bodyPr rot="0" vert="horz" wrap="square" lIns="91440" tIns="45720" rIns="91440" bIns="45720" anchor="t" anchorCtr="0">
                        <a:noAutofit/>
                      </wps:bodyPr>
                    </wps:wsp>
                  </a:graphicData>
                </a:graphic>
                <wp14:sizeRelH relativeFrom="margin">
                  <wp14:pctWidth>0</wp14:pctWidth>
                </wp14:sizeRelH>
                <wp14:sizeRelV relativeFrom="margin">
                  <wp14:pctHeight>0</wp14:pctHeight>
                </wp14:sizeRelV>
              </wp:anchor>
            </w:drawing>
          </mc:Choice>
          <mc:Fallback>
            <w:pict>
              <v:shape w14:anchorId="7A5F49C0" id="_x0000_s1029" type="#_x0000_t202" style="position:absolute;left:0;text-align:left;margin-left:208.15pt;margin-top:9.25pt;width:84.55pt;height:49.4pt;z-index:251657216;visibility:visible;mso-wrap-style:square;mso-width-percent:0;mso-height-percent:0;mso-wrap-distance-left:9pt;mso-wrap-distance-top:0;mso-wrap-distance-right:9pt;mso-wrap-distance-bottom:0;mso-position-horizontal:absolute;mso-position-horizontal-relative:text;mso-position-vertical:absolute;mso-position-vertical-relative:text;mso-width-percent:0;mso-height-percent:0;mso-width-relative:margin;mso-height-relative:margin;v-text-anchor:top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DGcOVPJwIAAE0EAAAOAAAAZHJzL2Uyb0RvYy54bWysVNuO2yAQfa/Uf0C8N3acZJO14qy22aaq&#10;tL1Iu/0AgnGMCgwFEjv9+g44SaNt+1LVD4iB4czMOTNe3vVakYNwXoKp6HiUUyIMh1qaXUW/Pm/e&#10;LCjxgZmaKTCiokfh6d3q9atlZ0tRQAuqFo4giPFlZyvahmDLLPO8FZr5EVhh8LIBp1lA0+2y2rEO&#10;0bXKijy/yTpwtXXAhfd4+jBc0lXCbxrBw+em8SIQVVHMLaTVpXUb12y1ZOXOMdtKfkqD/UMWmkmD&#10;QS9QDywwsnfyNygtuQMPTRhx0Bk0jeQi1YDVjPMX1Ty1zIpUC5Lj7YUm//9g+afDF0dkXdFJPqfE&#10;MI0iPYs+kLfQkyLy01lfotuTRcfQ4zHqnGr19hH4N08MrFtmduLeOehawWrMbxxfZldPBxwfQbbd&#10;R6gxDNsHSEB943QkD+kgiI46HS/axFR4DJnPJ/PFjBKOdzfFfFIMIVh5fm2dD+8FaBI3FXWofUJn&#10;h0cfYjasPLvEYB6UrDdSqWS43XatHDkw7JNN+lIBL9yUIV1Fb2fFbCDgrxB5+v4EoWXAhldSV3Rx&#10;cWJlpO2dqVM7BibVsMeUlTnxGKkbSAz9th8kO8uzhfqIxDoY+hvnETctuB+UdNjbFfXf98wJStQH&#10;g+LcjqfTOAzJmM7mBRru+mZ7fcMMR6iKBkqG7TqkAYq8GbhHERuZ+I1qD5mcUsaeTbSf5isOxbWd&#10;vH79BVY/AQAA//8DAFBLAwQUAAYACAAAACEAD3y+EuAAAAAKAQAADwAAAGRycy9kb3ducmV2Lnht&#10;bEyPy07DMBBF90j8gzVIbBB1Qh4NIU6FkECwg4Jg68ZuEmGPg+2m4e8ZVrCcuUd3zjSbxRo2ax9G&#10;hwLSVQJMY+fUiL2At9f7ywpYiBKVNA61gG8dYNOenjSyVu6IL3rexp5RCYZaChhinGrOQzdoK8PK&#10;TRop2ztvZaTR91x5eaRya/hVkpTcyhHpwiAnfTfo7nN7sAKq/HH+CE/Z83tX7s11vFjPD19eiPOz&#10;5fYGWNRL/IPhV5/UoSWnnTugCswIyNMyI5SCqgBGQFEVObAdLdJ1Brxt+P8X2h8AAAD//wMAUEsB&#10;Ai0AFAAGAAgAAAAhALaDOJL+AAAA4QEAABMAAAAAAAAAAAAAAAAAAAAAAFtDb250ZW50X1R5cGVz&#10;XS54bWxQSwECLQAUAAYACAAAACEAOP0h/9YAAACUAQAACwAAAAAAAAAAAAAAAAAvAQAAX3JlbHMv&#10;LnJlbHNQSwECLQAUAAYACAAAACEAxnDlTycCAABNBAAADgAAAAAAAAAAAAAAAAAuAgAAZHJzL2Uy&#10;b0RvYy54bWxQSwECLQAUAAYACAAAACEAD3y+EuAAAAAKAQAADwAAAAAAAAAAAAAAAACBBAAAZHJz&#10;L2Rvd25yZXYueG1sUEsFBgAAAAAEAAQA8wAAAI4FAAAAAA==&#10;">
                <v:textbox>
                  <w:txbxContent>
                    <w:p w:rsidR="00DC5269" w:rsidRPr="00DC5269" w:rsidRDefault="00DC5269">
                      <w:pPr>
                        <w:rPr>
                          <w:b/>
                          <w:sz w:val="32"/>
                        </w:rPr>
                      </w:pPr>
                      <w:proofErr w:type="spellStart"/>
                      <w:r w:rsidRPr="00DC5269">
                        <w:rPr>
                          <w:b/>
                          <w:sz w:val="32"/>
                        </w:rPr>
                        <w:t>Timt</w:t>
                      </w:r>
                      <w:r w:rsidR="00823688">
                        <w:rPr>
                          <w:b/>
                          <w:sz w:val="32"/>
                        </w:rPr>
                        <w:t>h</w:t>
                      </w:r>
                      <w:r w:rsidRPr="00DC5269">
                        <w:rPr>
                          <w:b/>
                          <w:sz w:val="32"/>
                        </w:rPr>
                        <w:t>riall</w:t>
                      </w:r>
                      <w:proofErr w:type="spellEnd"/>
                      <w:r w:rsidRPr="00DC5269">
                        <w:rPr>
                          <w:b/>
                          <w:sz w:val="32"/>
                        </w:rPr>
                        <w:t xml:space="preserve"> ATP:</w:t>
                      </w:r>
                    </w:p>
                  </w:txbxContent>
                </v:textbox>
              </v:shape>
            </w:pict>
          </mc:Fallback>
        </mc:AlternateContent>
      </w:r>
      <w:r w:rsidR="008E7F10">
        <w:rPr>
          <w:noProof/>
          <w:lang w:eastAsia="en-IE"/>
        </w:rPr>
        <w:drawing>
          <wp:anchor distT="0" distB="0" distL="114300" distR="114300" simplePos="0" relativeHeight="251668480" behindDoc="1" locked="0" layoutInCell="1" allowOverlap="1">
            <wp:simplePos x="0" y="0"/>
            <wp:positionH relativeFrom="column">
              <wp:posOffset>-343535</wp:posOffset>
            </wp:positionH>
            <wp:positionV relativeFrom="paragraph">
              <wp:posOffset>53340</wp:posOffset>
            </wp:positionV>
            <wp:extent cx="2838450" cy="1428750"/>
            <wp:effectExtent l="0" t="0" r="0" b="0"/>
            <wp:wrapTight wrapText="bothSides">
              <wp:wrapPolygon edited="0">
                <wp:start x="0" y="0"/>
                <wp:lineTo x="0" y="21312"/>
                <wp:lineTo x="21455" y="21312"/>
                <wp:lineTo x="21455" y="0"/>
                <wp:lineTo x="0" y="0"/>
              </wp:wrapPolygon>
            </wp:wrapTight>
            <wp:docPr id="6" name="Picture 6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"/>
                    <pic:cNvPicPr/>
                  </pic:nvPicPr>
                  <pic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ic:blipFill>
                  <pic:spPr>
                    <a:xfrm>
                      <a:off x="0" y="0"/>
                      <a:ext cx="2838450" cy="1428750"/>
                    </a:xfrm>
                    <a:prstGeom prst="rect">
                      <a:avLst/>
                    </a:prstGeom>
                  </pic:spPr>
                </pic:pic>
              </a:graphicData>
            </a:graphic>
            <wp14:sizeRelH relativeFrom="page">
              <wp14:pctWidth>0</wp14:pctWidth>
            </wp14:sizeRelH>
            <wp14:sizeRelV relativeFrom="page">
              <wp14:pctHeight>0</wp14:pctHeight>
            </wp14:sizeRelV>
          </wp:anchor>
        </w:drawing>
      </w:r>
      <w:proofErr w:type="spellStart"/>
      <w:r w:rsidR="00C1675D" w:rsidRPr="000755F2">
        <w:rPr>
          <w:sz w:val="20"/>
          <w:szCs w:val="20"/>
        </w:rPr>
        <w:t>Tá</w:t>
      </w:r>
      <w:proofErr w:type="spellEnd"/>
      <w:r w:rsidR="00C1675D" w:rsidRPr="000755F2">
        <w:rPr>
          <w:sz w:val="20"/>
          <w:szCs w:val="20"/>
        </w:rPr>
        <w:t xml:space="preserve"> </w:t>
      </w:r>
      <w:proofErr w:type="spellStart"/>
      <w:r w:rsidR="00C1675D" w:rsidRPr="000755F2">
        <w:rPr>
          <w:sz w:val="20"/>
          <w:szCs w:val="20"/>
        </w:rPr>
        <w:t>sé</w:t>
      </w:r>
      <w:proofErr w:type="spellEnd"/>
      <w:r w:rsidR="00C1675D" w:rsidRPr="000755F2">
        <w:rPr>
          <w:sz w:val="20"/>
          <w:szCs w:val="20"/>
        </w:rPr>
        <w:t xml:space="preserve"> mar</w:t>
      </w:r>
      <w:r w:rsidR="00C1675D" w:rsidRPr="000755F2">
        <w:rPr>
          <w:i/>
          <w:color w:val="FF0000"/>
          <w:sz w:val="20"/>
          <w:szCs w:val="20"/>
        </w:rPr>
        <w:t xml:space="preserve"> ‘</w:t>
      </w:r>
      <w:proofErr w:type="spellStart"/>
      <w:r w:rsidR="000755F2" w:rsidRPr="000755F2">
        <w:rPr>
          <w:i/>
          <w:color w:val="FF0000"/>
          <w:sz w:val="20"/>
          <w:szCs w:val="20"/>
          <w:lang w:val="ga-IE"/>
        </w:rPr>
        <w:t>thruiclín</w:t>
      </w:r>
      <w:proofErr w:type="spellEnd"/>
      <w:r w:rsidR="000755F2" w:rsidRPr="000755F2">
        <w:rPr>
          <w:i/>
          <w:color w:val="FF0000"/>
          <w:sz w:val="20"/>
          <w:szCs w:val="20"/>
          <w:lang w:val="ga-IE"/>
        </w:rPr>
        <w:t xml:space="preserve"> iompair</w:t>
      </w:r>
      <w:r w:rsidR="00C1675D" w:rsidRPr="000755F2">
        <w:rPr>
          <w:i/>
          <w:color w:val="FF0000"/>
          <w:sz w:val="20"/>
          <w:szCs w:val="20"/>
        </w:rPr>
        <w:t>’</w:t>
      </w:r>
      <w:r w:rsidR="00C1675D" w:rsidRPr="000755F2">
        <w:rPr>
          <w:color w:val="FF0000"/>
          <w:sz w:val="20"/>
          <w:szCs w:val="20"/>
        </w:rPr>
        <w:t xml:space="preserve"> </w:t>
      </w:r>
      <w:r w:rsidR="000755F2" w:rsidRPr="000755F2">
        <w:rPr>
          <w:sz w:val="16"/>
          <w:szCs w:val="16"/>
          <w:lang w:val="ga-IE"/>
        </w:rPr>
        <w:t>(</w:t>
      </w:r>
      <w:proofErr w:type="spellStart"/>
      <w:r w:rsidR="000755F2" w:rsidRPr="000755F2">
        <w:rPr>
          <w:sz w:val="16"/>
          <w:szCs w:val="16"/>
          <w:lang w:val="ga-IE"/>
        </w:rPr>
        <w:t>pick</w:t>
      </w:r>
      <w:proofErr w:type="spellEnd"/>
      <w:r w:rsidR="000755F2" w:rsidRPr="000755F2">
        <w:rPr>
          <w:sz w:val="16"/>
          <w:szCs w:val="16"/>
          <w:lang w:val="ga-IE"/>
        </w:rPr>
        <w:t xml:space="preserve"> </w:t>
      </w:r>
      <w:proofErr w:type="spellStart"/>
      <w:r w:rsidR="000755F2" w:rsidRPr="000755F2">
        <w:rPr>
          <w:sz w:val="16"/>
          <w:szCs w:val="16"/>
          <w:lang w:val="ga-IE"/>
        </w:rPr>
        <w:t>up</w:t>
      </w:r>
      <w:proofErr w:type="spellEnd"/>
      <w:r w:rsidR="000755F2" w:rsidRPr="000755F2">
        <w:rPr>
          <w:sz w:val="16"/>
          <w:szCs w:val="16"/>
          <w:lang w:val="ga-IE"/>
        </w:rPr>
        <w:t xml:space="preserve"> </w:t>
      </w:r>
      <w:proofErr w:type="spellStart"/>
      <w:r w:rsidR="000755F2" w:rsidRPr="000755F2">
        <w:rPr>
          <w:sz w:val="16"/>
          <w:szCs w:val="16"/>
          <w:lang w:val="ga-IE"/>
        </w:rPr>
        <w:t>truck</w:t>
      </w:r>
      <w:proofErr w:type="spellEnd"/>
      <w:r w:rsidR="000755F2" w:rsidRPr="000755F2">
        <w:rPr>
          <w:sz w:val="16"/>
          <w:szCs w:val="16"/>
          <w:lang w:val="ga-IE"/>
        </w:rPr>
        <w:t>)</w:t>
      </w:r>
      <w:r w:rsidR="000755F2" w:rsidRPr="000755F2">
        <w:rPr>
          <w:sz w:val="20"/>
          <w:szCs w:val="20"/>
          <w:lang w:val="ga-IE"/>
        </w:rPr>
        <w:t xml:space="preserve"> </w:t>
      </w:r>
      <w:proofErr w:type="spellStart"/>
      <w:proofErr w:type="gramStart"/>
      <w:r w:rsidR="00C1675D" w:rsidRPr="000755F2">
        <w:rPr>
          <w:sz w:val="20"/>
          <w:szCs w:val="20"/>
        </w:rPr>
        <w:t>sa</w:t>
      </w:r>
      <w:proofErr w:type="spellEnd"/>
      <w:proofErr w:type="gramEnd"/>
      <w:r w:rsidR="00C1675D" w:rsidRPr="000755F2">
        <w:rPr>
          <w:sz w:val="20"/>
          <w:szCs w:val="20"/>
        </w:rPr>
        <w:t xml:space="preserve"> chill.</w:t>
      </w:r>
      <w:r w:rsidR="00707795" w:rsidRPr="000755F2">
        <w:rPr>
          <w:noProof/>
          <w:sz w:val="20"/>
          <w:szCs w:val="20"/>
          <w:lang w:eastAsia="en-IE"/>
        </w:rPr>
        <w:t xml:space="preserve"> </w:t>
      </w:r>
    </w:p>
    <w:p w:rsidR="00CC7C95" w:rsidRDefault="00CC7C95" w:rsidP="00CC7C95">
      <w:pPr>
        <w:rPr>
          <w:b/>
          <w:bCs/>
          <w:i/>
          <w:iCs/>
          <w:sz w:val="24"/>
        </w:rPr>
      </w:pPr>
    </w:p>
    <w:p w:rsidR="00CC7C95" w:rsidRPr="00CC7C95" w:rsidRDefault="00CC7C95" w:rsidP="00CC7C95">
      <w:pPr>
        <w:rPr>
          <w:sz w:val="24"/>
        </w:rPr>
      </w:pPr>
      <w:r w:rsidRPr="00CC7C95">
        <w:rPr>
          <w:b/>
          <w:bCs/>
          <w:i/>
          <w:iCs/>
          <w:sz w:val="24"/>
        </w:rPr>
        <w:t>T</w:t>
      </w:r>
      <w:r w:rsidR="000755F2">
        <w:rPr>
          <w:b/>
          <w:bCs/>
          <w:i/>
          <w:iCs/>
          <w:sz w:val="24"/>
          <w:lang w:val="ga-IE"/>
        </w:rPr>
        <w:t>á</w:t>
      </w:r>
      <w:proofErr w:type="spellStart"/>
      <w:r w:rsidRPr="00CC7C95">
        <w:rPr>
          <w:b/>
          <w:bCs/>
          <w:i/>
          <w:iCs/>
          <w:sz w:val="24"/>
        </w:rPr>
        <w:t>bhacht</w:t>
      </w:r>
      <w:proofErr w:type="spellEnd"/>
      <w:r w:rsidR="00707795">
        <w:rPr>
          <w:b/>
          <w:bCs/>
          <w:i/>
          <w:iCs/>
          <w:sz w:val="24"/>
        </w:rPr>
        <w:t xml:space="preserve"> NADPH</w:t>
      </w:r>
      <w:r w:rsidRPr="00CC7C95">
        <w:rPr>
          <w:b/>
          <w:bCs/>
          <w:i/>
          <w:iCs/>
          <w:sz w:val="24"/>
        </w:rPr>
        <w:t xml:space="preserve"> </w:t>
      </w:r>
      <w:proofErr w:type="spellStart"/>
      <w:r w:rsidR="00F04714">
        <w:rPr>
          <w:b/>
          <w:bCs/>
          <w:i/>
          <w:iCs/>
          <w:sz w:val="24"/>
        </w:rPr>
        <w:t>i</w:t>
      </w:r>
      <w:proofErr w:type="spellEnd"/>
      <w:r w:rsidRPr="00CC7C95">
        <w:rPr>
          <w:b/>
          <w:bCs/>
          <w:i/>
          <w:iCs/>
          <w:sz w:val="24"/>
        </w:rPr>
        <w:t xml:space="preserve"> </w:t>
      </w:r>
      <w:proofErr w:type="spellStart"/>
      <w:r w:rsidRPr="00CC7C95">
        <w:rPr>
          <w:b/>
          <w:bCs/>
          <w:i/>
          <w:iCs/>
          <w:sz w:val="24"/>
        </w:rPr>
        <w:t>rith</w:t>
      </w:r>
      <w:proofErr w:type="spellEnd"/>
      <w:r w:rsidRPr="00CC7C95">
        <w:rPr>
          <w:b/>
          <w:bCs/>
          <w:i/>
          <w:iCs/>
          <w:sz w:val="24"/>
        </w:rPr>
        <w:t xml:space="preserve"> </w:t>
      </w:r>
      <w:proofErr w:type="spellStart"/>
      <w:r w:rsidRPr="00CC7C95">
        <w:rPr>
          <w:b/>
          <w:bCs/>
          <w:i/>
          <w:iCs/>
          <w:sz w:val="24"/>
        </w:rPr>
        <w:t>F</w:t>
      </w:r>
      <w:r w:rsidR="00F04714">
        <w:rPr>
          <w:b/>
          <w:bCs/>
          <w:i/>
          <w:iCs/>
          <w:sz w:val="24"/>
        </w:rPr>
        <w:t>ót</w:t>
      </w:r>
      <w:r w:rsidRPr="00CC7C95">
        <w:rPr>
          <w:b/>
          <w:bCs/>
          <w:i/>
          <w:iCs/>
          <w:sz w:val="24"/>
        </w:rPr>
        <w:t>a</w:t>
      </w:r>
      <w:proofErr w:type="spellEnd"/>
      <w:r w:rsidR="000755F2">
        <w:rPr>
          <w:b/>
          <w:bCs/>
          <w:i/>
          <w:iCs/>
          <w:sz w:val="24"/>
          <w:lang w:val="ga-IE"/>
        </w:rPr>
        <w:t>i</w:t>
      </w:r>
      <w:proofErr w:type="spellStart"/>
      <w:r w:rsidRPr="00CC7C95">
        <w:rPr>
          <w:b/>
          <w:bCs/>
          <w:i/>
          <w:iCs/>
          <w:sz w:val="24"/>
        </w:rPr>
        <w:t>sintéis</w:t>
      </w:r>
      <w:proofErr w:type="spellEnd"/>
      <w:r w:rsidR="000755F2">
        <w:rPr>
          <w:b/>
          <w:bCs/>
          <w:i/>
          <w:iCs/>
          <w:sz w:val="24"/>
          <w:lang w:val="ga-IE"/>
        </w:rPr>
        <w:t>e</w:t>
      </w:r>
      <w:r w:rsidRPr="00CC7C95">
        <w:rPr>
          <w:b/>
          <w:bCs/>
          <w:i/>
          <w:iCs/>
          <w:sz w:val="24"/>
        </w:rPr>
        <w:t xml:space="preserve">: </w:t>
      </w:r>
    </w:p>
    <w:p w:rsidR="00BE3EFE" w:rsidRPr="00BE3EFE" w:rsidRDefault="00C1675D" w:rsidP="00CC7C95">
      <w:pPr>
        <w:numPr>
          <w:ilvl w:val="0"/>
          <w:numId w:val="12"/>
        </w:numPr>
        <w:rPr>
          <w:sz w:val="24"/>
        </w:rPr>
      </w:pPr>
      <w:proofErr w:type="gramStart"/>
      <w:r w:rsidRPr="00CC7C95">
        <w:rPr>
          <w:sz w:val="24"/>
        </w:rPr>
        <w:t>an</w:t>
      </w:r>
      <w:proofErr w:type="gramEnd"/>
      <w:r w:rsidRPr="00CC7C95">
        <w:rPr>
          <w:sz w:val="24"/>
        </w:rPr>
        <w:t xml:space="preserve"> H+ a </w:t>
      </w:r>
      <w:proofErr w:type="spellStart"/>
      <w:r w:rsidRPr="00CC7C95">
        <w:rPr>
          <w:sz w:val="24"/>
        </w:rPr>
        <w:t>tháinig</w:t>
      </w:r>
      <w:proofErr w:type="spellEnd"/>
      <w:r w:rsidRPr="00CC7C95">
        <w:rPr>
          <w:sz w:val="24"/>
        </w:rPr>
        <w:t xml:space="preserve"> ó </w:t>
      </w:r>
      <w:proofErr w:type="spellStart"/>
      <w:r w:rsidRPr="00CC7C95">
        <w:rPr>
          <w:sz w:val="24"/>
        </w:rPr>
        <w:t>scoilt</w:t>
      </w:r>
      <w:r w:rsidR="00F04714">
        <w:rPr>
          <w:sz w:val="24"/>
        </w:rPr>
        <w:t>eadh</w:t>
      </w:r>
      <w:proofErr w:type="spellEnd"/>
      <w:r w:rsidRPr="00CC7C95">
        <w:rPr>
          <w:sz w:val="24"/>
        </w:rPr>
        <w:t xml:space="preserve"> H₂O </w:t>
      </w:r>
      <w:proofErr w:type="spellStart"/>
      <w:r w:rsidR="006373F2">
        <w:rPr>
          <w:sz w:val="24"/>
        </w:rPr>
        <w:t>i</w:t>
      </w:r>
      <w:proofErr w:type="spellEnd"/>
      <w:r w:rsidR="006373F2">
        <w:rPr>
          <w:sz w:val="24"/>
        </w:rPr>
        <w:t xml:space="preserve"> </w:t>
      </w:r>
      <w:proofErr w:type="spellStart"/>
      <w:r w:rsidR="006373F2">
        <w:rPr>
          <w:sz w:val="24"/>
        </w:rPr>
        <w:t>g</w:t>
      </w:r>
      <w:r w:rsidR="006373F2" w:rsidRPr="006373F2">
        <w:rPr>
          <w:color w:val="FF0000"/>
          <w:sz w:val="24"/>
        </w:rPr>
        <w:t>C</w:t>
      </w:r>
      <w:r w:rsidRPr="00F04714">
        <w:rPr>
          <w:color w:val="FF0000"/>
          <w:sz w:val="24"/>
        </w:rPr>
        <w:t>éim</w:t>
      </w:r>
      <w:proofErr w:type="spellEnd"/>
      <w:r w:rsidRPr="00F04714">
        <w:rPr>
          <w:color w:val="FF0000"/>
          <w:sz w:val="24"/>
        </w:rPr>
        <w:t xml:space="preserve"> </w:t>
      </w:r>
      <w:r w:rsidR="006373F2">
        <w:rPr>
          <w:color w:val="FF0000"/>
          <w:sz w:val="24"/>
        </w:rPr>
        <w:t xml:space="preserve">an </w:t>
      </w:r>
      <w:proofErr w:type="spellStart"/>
      <w:r w:rsidR="006373F2">
        <w:rPr>
          <w:color w:val="FF0000"/>
          <w:sz w:val="24"/>
        </w:rPr>
        <w:t>t</w:t>
      </w:r>
      <w:r w:rsidRPr="00F04714">
        <w:rPr>
          <w:color w:val="FF0000"/>
          <w:sz w:val="24"/>
        </w:rPr>
        <w:t>Sola</w:t>
      </w:r>
      <w:r w:rsidR="00F04714" w:rsidRPr="00F04714">
        <w:rPr>
          <w:color w:val="FF0000"/>
          <w:sz w:val="24"/>
        </w:rPr>
        <w:t>i</w:t>
      </w:r>
      <w:r w:rsidRPr="00F04714">
        <w:rPr>
          <w:color w:val="FF0000"/>
          <w:sz w:val="24"/>
        </w:rPr>
        <w:t>s</w:t>
      </w:r>
      <w:proofErr w:type="spellEnd"/>
      <w:r w:rsidRPr="00F04714">
        <w:rPr>
          <w:color w:val="FF0000"/>
          <w:sz w:val="24"/>
        </w:rPr>
        <w:t xml:space="preserve"> </w:t>
      </w:r>
      <w:r w:rsidRPr="00CC7C95">
        <w:rPr>
          <w:sz w:val="24"/>
        </w:rPr>
        <w:t xml:space="preserve">a </w:t>
      </w:r>
      <w:proofErr w:type="spellStart"/>
      <w:r w:rsidRPr="00CC7C95">
        <w:rPr>
          <w:sz w:val="24"/>
        </w:rPr>
        <w:t>bhailiú</w:t>
      </w:r>
      <w:proofErr w:type="spellEnd"/>
      <w:r w:rsidRPr="00CC7C95">
        <w:rPr>
          <w:sz w:val="24"/>
        </w:rPr>
        <w:t xml:space="preserve"> </w:t>
      </w:r>
      <w:proofErr w:type="spellStart"/>
      <w:r w:rsidRPr="00CC7C95">
        <w:rPr>
          <w:sz w:val="24"/>
        </w:rPr>
        <w:t>chun</w:t>
      </w:r>
      <w:proofErr w:type="spellEnd"/>
      <w:r w:rsidRPr="00CC7C95">
        <w:rPr>
          <w:sz w:val="24"/>
        </w:rPr>
        <w:t xml:space="preserve"> </w:t>
      </w:r>
      <w:proofErr w:type="spellStart"/>
      <w:r w:rsidRPr="00CC7C95">
        <w:rPr>
          <w:sz w:val="24"/>
        </w:rPr>
        <w:t>greamú</w:t>
      </w:r>
      <w:proofErr w:type="spellEnd"/>
      <w:r w:rsidRPr="00CC7C95">
        <w:rPr>
          <w:sz w:val="24"/>
        </w:rPr>
        <w:t xml:space="preserve"> le CO₂ </w:t>
      </w:r>
      <w:proofErr w:type="spellStart"/>
      <w:r w:rsidRPr="00CC7C95">
        <w:rPr>
          <w:sz w:val="24"/>
        </w:rPr>
        <w:t>chun</w:t>
      </w:r>
      <w:proofErr w:type="spellEnd"/>
      <w:r w:rsidRPr="00CC7C95">
        <w:rPr>
          <w:sz w:val="24"/>
        </w:rPr>
        <w:t xml:space="preserve"> </w:t>
      </w:r>
      <w:r w:rsidRPr="00CC7C95">
        <w:rPr>
          <w:b/>
          <w:bCs/>
          <w:sz w:val="24"/>
          <w:lang w:val="en-GB"/>
        </w:rPr>
        <w:t>C</w:t>
      </w:r>
      <w:r w:rsidRPr="00CC7C95">
        <w:rPr>
          <w:b/>
          <w:bCs/>
          <w:sz w:val="24"/>
          <w:vertAlign w:val="subscript"/>
          <w:lang w:val="en-GB"/>
        </w:rPr>
        <w:t>6</w:t>
      </w:r>
      <w:r w:rsidRPr="00CC7C95">
        <w:rPr>
          <w:b/>
          <w:bCs/>
          <w:sz w:val="24"/>
          <w:lang w:val="en-GB"/>
        </w:rPr>
        <w:t>H</w:t>
      </w:r>
      <w:r w:rsidRPr="00CC7C95">
        <w:rPr>
          <w:b/>
          <w:bCs/>
          <w:sz w:val="24"/>
          <w:vertAlign w:val="subscript"/>
          <w:lang w:val="en-GB"/>
        </w:rPr>
        <w:t>12</w:t>
      </w:r>
      <w:r w:rsidRPr="00CC7C95">
        <w:rPr>
          <w:b/>
          <w:bCs/>
          <w:sz w:val="24"/>
          <w:lang w:val="en-GB"/>
        </w:rPr>
        <w:t>O</w:t>
      </w:r>
      <w:r w:rsidRPr="00CC7C95">
        <w:rPr>
          <w:b/>
          <w:bCs/>
          <w:sz w:val="24"/>
          <w:vertAlign w:val="subscript"/>
          <w:lang w:val="en-GB"/>
        </w:rPr>
        <w:t xml:space="preserve">6 </w:t>
      </w:r>
      <w:r w:rsidRPr="00CC7C95">
        <w:rPr>
          <w:b/>
          <w:bCs/>
          <w:sz w:val="24"/>
          <w:lang w:val="en-GB"/>
        </w:rPr>
        <w:t xml:space="preserve"> </w:t>
      </w:r>
      <w:r w:rsidRPr="00CC7C95">
        <w:rPr>
          <w:sz w:val="24"/>
          <w:lang w:val="en-GB"/>
        </w:rPr>
        <w:t xml:space="preserve">a </w:t>
      </w:r>
      <w:proofErr w:type="spellStart"/>
      <w:r w:rsidRPr="00CC7C95">
        <w:rPr>
          <w:sz w:val="24"/>
          <w:lang w:val="en-GB"/>
        </w:rPr>
        <w:t>c</w:t>
      </w:r>
      <w:r w:rsidR="000755F2">
        <w:rPr>
          <w:sz w:val="24"/>
          <w:lang w:val="en-GB"/>
        </w:rPr>
        <w:t>h</w:t>
      </w:r>
      <w:r w:rsidRPr="00CC7C95">
        <w:rPr>
          <w:sz w:val="24"/>
          <w:lang w:val="en-GB"/>
        </w:rPr>
        <w:t>ruthú</w:t>
      </w:r>
      <w:proofErr w:type="spellEnd"/>
      <w:r w:rsidRPr="00CC7C95">
        <w:rPr>
          <w:sz w:val="24"/>
          <w:lang w:val="en-GB"/>
        </w:rPr>
        <w:t>.</w:t>
      </w:r>
    </w:p>
    <w:p w:rsidR="00F04714" w:rsidRDefault="00552F90" w:rsidP="00F04714">
      <w:pPr>
        <w:ind w:left="360"/>
        <w:rPr>
          <w:color w:val="FF0000"/>
          <w:sz w:val="32"/>
        </w:rPr>
      </w:pPr>
      <w:r w:rsidRPr="00552F90">
        <w:rPr>
          <w:noProof/>
          <w:sz w:val="24"/>
          <w:lang w:eastAsia="en-IE"/>
        </w:rPr>
        <mc:AlternateContent>
          <mc:Choice Requires="wps">
            <w:drawing>
              <wp:anchor distT="0" distB="0" distL="114300" distR="114300" simplePos="0" relativeHeight="251654656" behindDoc="0" locked="0" layoutInCell="1" allowOverlap="1" wp14:anchorId="1BD28FC5" wp14:editId="77E2485D">
                <wp:simplePos x="0" y="0"/>
                <wp:positionH relativeFrom="column">
                  <wp:posOffset>2934335</wp:posOffset>
                </wp:positionH>
                <wp:positionV relativeFrom="paragraph">
                  <wp:posOffset>271463</wp:posOffset>
                </wp:positionV>
                <wp:extent cx="3646362" cy="935355"/>
                <wp:effectExtent l="0" t="0" r="11430" b="17145"/>
                <wp:wrapNone/>
                <wp:docPr id="11" name="Text Box 2"/>
                <wp:cNvGraphicFramePr>
                  <a:graphicFrameLocks xmlns:a="http://schemas.openxmlformats.org/drawingml/2006/main"/>
                </wp:cNvGraphicFramePr>
                <a:graphic xmlns:a="http://schemas.openxmlformats.org/drawingml/2006/main">
                  <a:graphicData uri="http://schemas.microsoft.com/office/word/2010/wordprocessingShape">
                    <wps:wsp>
                      <wps:cNvSpPr txBox="1">
                        <a:spLocks noChangeArrowheads="1"/>
                      </wps:cNvSpPr>
                      <wps:spPr bwMode="auto">
                        <a:xfrm>
                          <a:off x="0" y="0"/>
                          <a:ext cx="3646362" cy="93535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wps:spPr>
                      <wps:txbx>
                        <w:txbxContent>
                          <w:p w:rsidR="00A84631" w:rsidRPr="000755F2" w:rsidRDefault="00552F90">
                            <w:pPr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</w:pPr>
                            <w:r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Conair 1</w:t>
                            </w:r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: ‘</w:t>
                            </w:r>
                            <w:proofErr w:type="spellStart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Fosfairiliú</w:t>
                            </w:r>
                            <w:proofErr w:type="spellEnd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 xml:space="preserve"> </w:t>
                            </w:r>
                            <w:proofErr w:type="spellStart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Timt</w:t>
                            </w:r>
                            <w:proofErr w:type="spellEnd"/>
                            <w:r w:rsidR="000755F2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  <w:lang w:val="ga-IE"/>
                              </w:rPr>
                              <w:t>h</w:t>
                            </w:r>
                            <w:proofErr w:type="spellStart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riallach</w:t>
                            </w:r>
                            <w:proofErr w:type="spellEnd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’</w:t>
                            </w:r>
                          </w:p>
                          <w:p w:rsidR="00A84631" w:rsidRPr="000755F2" w:rsidRDefault="00552F90" w:rsidP="00A84631">
                            <w:pPr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</w:pPr>
                            <w:r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Conair 2</w:t>
                            </w:r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: ‘</w:t>
                            </w:r>
                            <w:proofErr w:type="spellStart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Fosfairiliú</w:t>
                            </w:r>
                            <w:proofErr w:type="spellEnd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 xml:space="preserve"> </w:t>
                            </w:r>
                            <w:proofErr w:type="spellStart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Neamh</w:t>
                            </w:r>
                            <w:r w:rsidR="000755F2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  <w:lang w:val="ga-IE"/>
                              </w:rPr>
                              <w:t>th</w:t>
                            </w:r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imtriallach</w:t>
                            </w:r>
                            <w:proofErr w:type="spellEnd"/>
                            <w:r w:rsidR="00A84631" w:rsidRPr="000755F2">
                              <w:rPr>
                                <w:b/>
                                <w:color w:val="00B050"/>
                                <w:sz w:val="28"/>
                                <w:szCs w:val="28"/>
                              </w:rPr>
                              <w:t>’</w:t>
                            </w:r>
                          </w:p>
                          <w:p w:rsidR="00552F90" w:rsidRPr="00552F90" w:rsidRDefault="00552F90">
                            <w:pPr>
                              <w:rPr>
                                <w:b/>
                                <w:color w:val="00B050"/>
                                <w:sz w:val="32"/>
                              </w:rPr>
                            </w:pPr>
                          </w:p>
                        </w:txbxContent>
                      </wps:txbx>
                      <wps:bodyPr rot="0" vert="horz" wrap="square" lIns="91440" tIns="45720" rIns="91440" bIns="45720" anchor="t" anchorCtr="0">
                        <a:noAutofit/>
                      </wps:bodyPr>
                    </wps:wsp>
                  </a:graphicData>
                </a:graphic>
                <wp14:sizeRelH relativeFrom="margin">
                  <wp14:pctWidth>0</wp14:pctWidth>
                </wp14:sizeRelH>
                <wp14:sizeRelV relativeFrom="margin">
                  <wp14:pctHeight>0</wp14:pctHeight>
                </wp14:sizeRelV>
              </wp:anchor>
            </w:drawing>
          </mc:Choice>
          <mc:Fallback>
            <w:pict>
              <v:shape w14:anchorId="1BD28FC5" id="_x0000_s1030" type="#_x0000_t202" style="position:absolute;left:0;text-align:left;margin-left:231.05pt;margin-top:21.4pt;width:287.1pt;height:73.65pt;z-index:251654656;visibility:visible;mso-wrap-style:square;mso-width-percent:0;mso-height-percent:0;mso-wrap-distance-left:9pt;mso-wrap-distance-top:0;mso-wrap-distance-right:9pt;mso-wrap-distance-bottom:0;mso-position-horizontal:absolute;mso-position-horizontal-relative:text;mso-position-vertical:absolute;mso-position-vertical-relative:text;mso-width-percent:0;mso-height-percent:0;mso-width-relative:margin;mso-height-relative:margin;v-text-anchor:top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CxDYoyJgIAAEwEAAAOAAAAZHJzL2Uyb0RvYy54bWysVNtu2zAMfR+wfxD0vjhx4qw14hRdugwD&#10;ugvQ7gNkWY6FSaImKbGzrx8lp2l2exnmB4EUqUPykPTqZtCKHITzEkxFZ5MpJcJwaKTZVfTL4/bV&#10;FSU+MNMwBUZU9Cg8vVm/fLHqbSly6EA1whEEMb7sbUW7EGyZZZ53QjM/ASsMGltwmgVU3S5rHOsR&#10;Xassn06XWQ+usQ648B5v70YjXSf8thU8fGpbLwJRFcXcQjpdOut4ZusVK3eO2U7yUxrsH7LQTBoM&#10;eoa6Y4GRvZO/QWnJHXhow4SDzqBtJRepBqxmNv2lmoeOWZFqQXK8PdPk/x8s/3j47IhssHczSgzT&#10;2KNHMQTyBgaSR3p660v0erDoFwa8RtdUqrf3wL96YmDTMbMTt85B3wnWYHqz+DK7eDri+AhS9x+g&#10;wTBsHyABDa3TkTtkgyA6tul4bk1MhePlfLlYzpc5JRxt1/NiXhQpBCufXlvnwzsBmkShog5bn9DZ&#10;4d6HmA0rn1xiMA9KNlupVFLcrt4oRw4Mx2SbvhP6T27KkB6jF3kxEvBXiGn6/gShZcB5V1JX9Ors&#10;xMpI21vTpGkMTKpRxpSVOfEYqRtJDEM9pI4tYoDIcQ3NEYl1MI43riMKHbjvlPQ42hX13/bMCUrU&#10;e4PNuZ4tFnEXkrIoXueouEtLfWlhhiNURQMlo7gJaX8ibwZusYmtTPw+Z3JKGUc20X5ar7gTl3ry&#10;ev4JrH8AAAD//wMAUEsDBBQABgAIAAAAIQAA6yI94AAAAAsBAAAPAAAAZHJzL2Rvd25yZXYueG1s&#10;TI/BTsMwEETvSPyDtUhcELWTVKENcSqEBIIbFARXN3aTCHsdbDcNf8/2BLcZ7dPsTL2ZnWWTCXHw&#10;KCFbCGAGW68H7CS8vz1cr4DFpFAr69FI+DERNs35Wa0q7Y/4aqZt6hiFYKyUhD6lseI8tr1xKi78&#10;aJBuex+cSmRDx3VQRwp3ludClNypAelDr0Zz35v2a3twElbLp+kzPhcvH225t+t0dTM9fgcpLy/m&#10;u1tgyczpD4ZTfaoODXXa+QPqyKyEZZlnhJLIacIJEEVZANuRWosMeFPz/xuaXwAAAP//AwBQSwEC&#10;LQAUAAYACAAAACEAtoM4kv4AAADhAQAAEwAAAAAAAAAAAAAAAAAAAAAAW0NvbnRlbnRfVHlwZXNd&#10;LnhtbFBLAQItABQABgAIAAAAIQA4/SH/1gAAAJQBAAALAAAAAAAAAAAAAAAAAC8BAABfcmVscy8u&#10;cmVsc1BLAQItABQABgAIAAAAIQCxDYoyJgIAAEwEAAAOAAAAAAAAAAAAAAAAAC4CAABkcnMvZTJv&#10;RG9jLnhtbFBLAQItABQABgAIAAAAIQAA6yI94AAAAAsBAAAPAAAAAAAAAAAAAAAAAIAEAABkcnMv&#10;ZG93bnJldi54bWxQSwUGAAAAAAQABADzAAAAjQUAAAAA&#10;">
                <v:textbox>
                  <w:txbxContent>
                    <w:p w:rsidR="00A84631" w:rsidRPr="000755F2" w:rsidRDefault="00552F90">
                      <w:pPr>
                        <w:rPr>
                          <w:b/>
                          <w:color w:val="00B050"/>
                          <w:sz w:val="28"/>
                          <w:szCs w:val="28"/>
                        </w:rPr>
                      </w:pPr>
                      <w:r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Conair 1</w:t>
                      </w:r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: ‘</w:t>
                      </w:r>
                      <w:proofErr w:type="spellStart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Fosfairiliú</w:t>
                      </w:r>
                      <w:proofErr w:type="spellEnd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 xml:space="preserve"> </w:t>
                      </w:r>
                      <w:proofErr w:type="spellStart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Timt</w:t>
                      </w:r>
                      <w:proofErr w:type="spellEnd"/>
                      <w:r w:rsidR="000755F2" w:rsidRPr="000755F2">
                        <w:rPr>
                          <w:b/>
                          <w:color w:val="00B050"/>
                          <w:sz w:val="28"/>
                          <w:szCs w:val="28"/>
                          <w:lang w:val="ga-IE"/>
                        </w:rPr>
                        <w:t>h</w:t>
                      </w:r>
                      <w:proofErr w:type="spellStart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riallach</w:t>
                      </w:r>
                      <w:proofErr w:type="spellEnd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’</w:t>
                      </w:r>
                    </w:p>
                    <w:p w:rsidR="00A84631" w:rsidRPr="000755F2" w:rsidRDefault="00552F90" w:rsidP="00A84631">
                      <w:pPr>
                        <w:rPr>
                          <w:b/>
                          <w:color w:val="00B050"/>
                          <w:sz w:val="28"/>
                          <w:szCs w:val="28"/>
                        </w:rPr>
                      </w:pPr>
                      <w:r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Conair 2</w:t>
                      </w:r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: ‘</w:t>
                      </w:r>
                      <w:proofErr w:type="spellStart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Fosfairiliú</w:t>
                      </w:r>
                      <w:proofErr w:type="spellEnd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 xml:space="preserve"> </w:t>
                      </w:r>
                      <w:proofErr w:type="spellStart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Neamh</w:t>
                      </w:r>
                      <w:r w:rsidR="000755F2" w:rsidRPr="000755F2">
                        <w:rPr>
                          <w:b/>
                          <w:color w:val="00B050"/>
                          <w:sz w:val="28"/>
                          <w:szCs w:val="28"/>
                          <w:lang w:val="ga-IE"/>
                        </w:rPr>
                        <w:t>th</w:t>
                      </w:r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imtriallach</w:t>
                      </w:r>
                      <w:proofErr w:type="spellEnd"/>
                      <w:r w:rsidR="00A84631" w:rsidRPr="000755F2">
                        <w:rPr>
                          <w:b/>
                          <w:color w:val="00B050"/>
                          <w:sz w:val="28"/>
                          <w:szCs w:val="28"/>
                        </w:rPr>
                        <w:t>’</w:t>
                      </w:r>
                    </w:p>
                    <w:p w:rsidR="00552F90" w:rsidRPr="00552F90" w:rsidRDefault="00552F90">
                      <w:pPr>
                        <w:rPr>
                          <w:b/>
                          <w:color w:val="00B050"/>
                          <w:sz w:val="32"/>
                        </w:rPr>
                      </w:pPr>
                    </w:p>
                  </w:txbxContent>
                </v:textbox>
              </v:shape>
            </w:pict>
          </mc:Fallback>
        </mc:AlternateContent>
      </w:r>
      <w:proofErr w:type="spellStart"/>
      <w:proofErr w:type="gramStart"/>
      <w:r w:rsidR="00BE3EFE" w:rsidRPr="00BE3EFE">
        <w:rPr>
          <w:color w:val="FF0000"/>
          <w:sz w:val="32"/>
          <w:lang w:val="en-GB"/>
        </w:rPr>
        <w:t>Ard</w:t>
      </w:r>
      <w:r w:rsidR="000755F2">
        <w:rPr>
          <w:color w:val="FF0000"/>
          <w:sz w:val="32"/>
          <w:lang w:val="en-GB"/>
        </w:rPr>
        <w:t>l</w:t>
      </w:r>
      <w:proofErr w:type="spellEnd"/>
      <w:r w:rsidR="000755F2">
        <w:rPr>
          <w:color w:val="FF0000"/>
          <w:sz w:val="32"/>
          <w:lang w:val="en-GB"/>
        </w:rPr>
        <w:t>.</w:t>
      </w:r>
      <w:r w:rsidR="00BE3EFE" w:rsidRPr="00BE3EFE">
        <w:rPr>
          <w:color w:val="FF0000"/>
          <w:sz w:val="32"/>
          <w:lang w:val="en-GB"/>
        </w:rPr>
        <w:t>:</w:t>
      </w:r>
      <w:proofErr w:type="gramEnd"/>
      <w:r w:rsidR="00BE3EFE" w:rsidRPr="00BE3EFE">
        <w:rPr>
          <w:color w:val="FF0000"/>
          <w:sz w:val="32"/>
          <w:lang w:val="en-GB"/>
        </w:rPr>
        <w:t xml:space="preserve"> (</w:t>
      </w:r>
      <w:r w:rsidR="00BE3EFE" w:rsidRPr="00BE3EFE">
        <w:rPr>
          <w:b/>
          <w:bCs/>
          <w:color w:val="FF0000"/>
          <w:sz w:val="32"/>
          <w:lang w:val="en-GB"/>
        </w:rPr>
        <w:t xml:space="preserve">a) </w:t>
      </w:r>
      <w:proofErr w:type="spellStart"/>
      <w:r w:rsidR="00637DDA">
        <w:rPr>
          <w:b/>
          <w:bCs/>
          <w:color w:val="FF0000"/>
          <w:sz w:val="32"/>
          <w:u w:val="single"/>
          <w:lang w:val="en-GB"/>
        </w:rPr>
        <w:t>Céim</w:t>
      </w:r>
      <w:proofErr w:type="spellEnd"/>
      <w:r w:rsidR="00637DDA">
        <w:rPr>
          <w:b/>
          <w:bCs/>
          <w:color w:val="FF0000"/>
          <w:sz w:val="32"/>
          <w:u w:val="single"/>
          <w:lang w:val="en-GB"/>
        </w:rPr>
        <w:t xml:space="preserve"> an </w:t>
      </w:r>
      <w:proofErr w:type="spellStart"/>
      <w:r w:rsidR="00637DDA">
        <w:rPr>
          <w:b/>
          <w:bCs/>
          <w:color w:val="FF0000"/>
          <w:sz w:val="32"/>
          <w:u w:val="single"/>
          <w:lang w:val="en-GB"/>
        </w:rPr>
        <w:t>t</w:t>
      </w:r>
      <w:r w:rsidR="00BE3EFE" w:rsidRPr="00BE3EFE">
        <w:rPr>
          <w:b/>
          <w:bCs/>
          <w:color w:val="FF0000"/>
          <w:sz w:val="32"/>
          <w:u w:val="single"/>
          <w:lang w:val="en-GB"/>
        </w:rPr>
        <w:t>Sola</w:t>
      </w:r>
      <w:r w:rsidR="00637DDA">
        <w:rPr>
          <w:b/>
          <w:bCs/>
          <w:color w:val="FF0000"/>
          <w:sz w:val="32"/>
          <w:u w:val="single"/>
          <w:lang w:val="en-GB"/>
        </w:rPr>
        <w:t>i</w:t>
      </w:r>
      <w:r w:rsidR="00BE3EFE" w:rsidRPr="00BE3EFE">
        <w:rPr>
          <w:b/>
          <w:bCs/>
          <w:color w:val="FF0000"/>
          <w:sz w:val="32"/>
          <w:u w:val="single"/>
          <w:lang w:val="en-GB"/>
        </w:rPr>
        <w:t>s</w:t>
      </w:r>
      <w:proofErr w:type="spellEnd"/>
      <w:r w:rsidR="006373F2">
        <w:rPr>
          <w:b/>
          <w:bCs/>
          <w:color w:val="FF0000"/>
          <w:sz w:val="32"/>
          <w:u w:val="single"/>
          <w:lang w:val="en-GB"/>
        </w:rPr>
        <w:t xml:space="preserve"> (</w:t>
      </w:r>
      <w:proofErr w:type="spellStart"/>
      <w:r w:rsidR="006373F2">
        <w:rPr>
          <w:b/>
          <w:bCs/>
          <w:color w:val="FF0000"/>
          <w:sz w:val="32"/>
          <w:u w:val="single"/>
          <w:lang w:val="en-GB"/>
        </w:rPr>
        <w:t>Solas</w:t>
      </w:r>
      <w:r w:rsidR="00BE3EFE" w:rsidRPr="00BE3EFE">
        <w:rPr>
          <w:b/>
          <w:bCs/>
          <w:color w:val="FF0000"/>
          <w:sz w:val="32"/>
          <w:u w:val="single"/>
          <w:lang w:val="en-GB"/>
        </w:rPr>
        <w:t>-Spleách</w:t>
      </w:r>
      <w:proofErr w:type="spellEnd"/>
      <w:r w:rsidR="006373F2">
        <w:rPr>
          <w:b/>
          <w:bCs/>
          <w:color w:val="FF0000"/>
          <w:sz w:val="32"/>
          <w:u w:val="single"/>
          <w:lang w:val="en-GB"/>
        </w:rPr>
        <w:t>)</w:t>
      </w:r>
      <w:r w:rsidR="00BE3EFE" w:rsidRPr="00BE3EFE">
        <w:rPr>
          <w:b/>
          <w:bCs/>
          <w:color w:val="FF0000"/>
          <w:sz w:val="32"/>
          <w:lang w:val="en-GB"/>
        </w:rPr>
        <w:t>:</w:t>
      </w:r>
      <w:r w:rsidR="00C1675D" w:rsidRPr="00BE3EFE">
        <w:rPr>
          <w:color w:val="FF0000"/>
          <w:sz w:val="32"/>
        </w:rPr>
        <w:t xml:space="preserve"> </w:t>
      </w:r>
    </w:p>
    <w:p w:rsidR="00F04714" w:rsidRDefault="006373F2" w:rsidP="00F04714">
      <w:pPr>
        <w:rPr>
          <w:b/>
          <w:sz w:val="32"/>
        </w:rPr>
      </w:pPr>
      <w:r>
        <w:rPr>
          <w:b/>
          <w:bCs/>
          <w:noProof/>
          <w:sz w:val="28"/>
          <w:u w:val="single"/>
          <w:lang w:eastAsia="en-IE"/>
        </w:rPr>
        <mc:AlternateContent>
          <mc:Choice Requires="wps">
            <w:drawing>
              <wp:anchor distT="0" distB="0" distL="114300" distR="114300" simplePos="0" relativeHeight="251658752" behindDoc="0" locked="0" layoutInCell="1" allowOverlap="1" wp14:anchorId="0FC01C77" wp14:editId="5810B228">
                <wp:simplePos x="0" y="0"/>
                <wp:positionH relativeFrom="column">
                  <wp:posOffset>2257877</wp:posOffset>
                </wp:positionH>
                <wp:positionV relativeFrom="paragraph">
                  <wp:posOffset>102234</wp:posOffset>
                </wp:positionV>
                <wp:extent cx="615950" cy="106045"/>
                <wp:effectExtent l="19050" t="133350" r="0" b="122555"/>
                <wp:wrapNone/>
                <wp:docPr id="12" name="Right Arrow 12"/>
                <wp:cNvGraphicFramePr/>
                <a:graphic xmlns:a="http://schemas.openxmlformats.org/drawingml/2006/main">
                  <a:graphicData uri="http://schemas.microsoft.com/office/word/2010/wordprocessingShape">
                    <wps:wsp>
                      <wps:cNvSpPr/>
                      <wps:spPr>
                        <a:xfrm rot="20148970">
                          <a:off x="0" y="0"/>
                          <a:ext cx="615950" cy="106045"/>
                        </a:xfrm>
                        <a:prstGeom prst="rightArrow">
                          <a:avLst/>
                        </a:prstGeom>
                        <a:solidFill>
                          <a:srgbClr val="FFFF00"/>
                        </a:solidFill>
                      </wps:spPr>
                      <wps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wps:style>
                      <wps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wps:bodyPr>
                    </wps:wsp>
                  </a:graphicData>
                </a:graphic>
              </wp:anchor>
            </w:drawing>
          </mc:Choice>
          <mc:Fallback>
            <w:pict>
              <v:shapetype w14:anchorId="3AF38A58" id="_x0000_t13" coordsize="21600,21600" o:spt="13" adj="16200,5400" path="m@0,l@0@1,0@1,0@2@0@2@0,21600,21600,10800xe">
                <v:stroke joinstyle="miter"/>
                <v:formulas>
                  <v:f eqn="val #0"/>
                  <v:f eqn="val #1"/>
                  <v:f eqn="sum height 0 #1"/>
                  <v:f eqn="sum 10800 0 #1"/>
                  <v:f eqn="sum width 0 #0"/>
                  <v:f eqn="prod @4 @3 10800"/>
                  <v:f eqn="sum width 0 @5"/>
                </v:formulas>
                <v:path o:connecttype="custom" o:connectlocs="@0,0;0,10800;@0,21600;21600,10800" o:connectangles="270,180,90,0" textboxrect="0,@1,@6,@2"/>
                <v:handles>
                  <v:h position="#0,#1" xrange="0,21600" yrange="0,10800"/>
                </v:handles>
              </v:shapetype>
              <v:shape id="Right Arrow 12" o:spid="_x0000_s1026" type="#_x0000_t13" style="position:absolute;margin-left:177.8pt;margin-top:8.05pt;width:48.5pt;height:8.35pt;rotation:-1584912fd;z-index:251658752;visibility:visible;mso-wrap-style:square;mso-wrap-distance-left:9pt;mso-wrap-distance-top:0;mso-wrap-distance-right:9pt;mso-wrap-distance-bottom:0;mso-position-horizontal:absolute;mso-position-horizontal-relative:text;mso-position-vertical:absolute;mso-position-vertical-relative:text;v-text-anchor:middle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DT/M1DmQIAAIUFAAAOAAAAZHJzL2Uyb0RvYy54bWysVEtv2zAMvg/YfxB0X20HSR9BnSJokWFA&#10;0RVth54VWY4FyKJGKXGyXz9Kdtyg7WmYDgIpkh+f4vXNvjVsp9BrsCUvznLOlJVQabsp+a+X1bdL&#10;znwQthIGrCr5QXl+s/j65bpzczWBBkylkBGI9fPOlbwJwc2zzMtGtcKfgVOWhDVgKwKxuMkqFB2h&#10;tyab5Pl51gFWDkEq7+n1rhfyRcKvayXDz7r2KjBTcootpBvTvY53trgW8w0K12g5hCH+IYpWaEtO&#10;R6g7EQTbov4A1WqJ4KEOZxLaDOpaS5VyoGyK/F02z41wKuVCxfFuLJP/f7DyYfeITFfUuwlnVrTU&#10;oye9aQJbIkLH6JVK1Dk/J81n94gD54mM+e5rbBkC1ZXin15eXeSpDJQY26cqH8Yqq31gkh7Pi9nV&#10;jHohSVTk5/l0Fl1kPVbEdOjDdwUti0TJMYaToknQYnfvQ29wVIxGHoyuVtqYxOBmfWuQ7QS1fUUn&#10;T50mHydqWcyqzyNR4WBUNDb2SdVUEgp1kjymYVQjnpBS2VD0okZUqnczy+kMmYwWKa8EGJFrCm/E&#10;HgDioH/E7vMb9KOpSrM8GvdVHt30ERwD641Hi+QZbBiNW20BP8vMUFaD516fwj8pTSTXUB1oYFLH&#10;qYfeyZWmLt0LHx4F0tehR1oH4SddtYGu5DBQnDWAfz57j/o00STlrKOvWHL/eytQcWZ+WJr1q2I6&#10;jX83MdPZxYQYPJWsTyV2294Ctb1I0SUy6gdzJGuE9pW2xjJ6JZGwknyXXAY8MrehXxG0d6RaLpMa&#10;/Vcnwr19djKCx6rG+XvZvwp0w6gGmvEHOH5bMX83q71utLSw3AaodRrkt7oO9aa/ngZn2EtxmZzy&#10;Settey7+AgAA//8DAFBLAwQUAAYACAAAACEATkF3Id4AAAAJAQAADwAAAGRycy9kb3ducmV2Lnht&#10;bEyPwU6DQBCG7ya+w2ZMvNmlWEiDLI2taWLiwUi9eFvYERB2lrBbim/veNLjzPfnn2/y3WIHMePk&#10;O0cK1qsIBFLtTEeNgvfT8W4LwgdNRg+OUME3etgV11e5zoy70BvOZWgEl5DPtII2hDGT0tctWu1X&#10;bkRi9ukmqwOPUyPNpC9cbgcZR1Eqre6IL7R6xEOLdV+erYJn/9q/nD6qp3m/73ETleURvw5K3d4s&#10;jw8gAi7hLwy/+qwOBTtV7kzGi0HBfZKkHGWQrkFwYJPEvKiYxFuQRS7/f1D8AAAA//8DAFBLAQIt&#10;ABQABgAIAAAAIQC2gziS/gAAAOEBAAATAAAAAAAAAAAAAAAAAAAAAABbQ29udGVudF9UeXBlc10u&#10;eG1sUEsBAi0AFAAGAAgAAAAhADj9If/WAAAAlAEAAAsAAAAAAAAAAAAAAAAALwEAAF9yZWxzLy5y&#10;ZWxzUEsBAi0AFAAGAAgAAAAhANP8zUOZAgAAhQUAAA4AAAAAAAAAAAAAAAAALgIAAGRycy9lMm9E&#10;b2MueG1sUEsBAi0AFAAGAAgAAAAhAE5BdyHeAAAACQEAAA8AAAAAAAAAAAAAAAAA8wQAAGRycy9k&#10;b3ducmV2LnhtbFBLBQYAAAAABAAEAPMAAAD+BQAAAAA=&#10;" adj="19741" fillcolor="yellow" strokecolor="#243f60 [1604]" strokeweight="2pt"/>
            </w:pict>
          </mc:Fallback>
        </mc:AlternateContent>
      </w:r>
      <w:r>
        <w:rPr>
          <w:b/>
          <w:bCs/>
          <w:noProof/>
          <w:sz w:val="28"/>
          <w:u w:val="single"/>
          <w:lang w:eastAsia="en-IE"/>
        </w:rPr>
        <mc:AlternateContent>
          <mc:Choice Requires="wps">
            <w:drawing>
              <wp:anchor distT="0" distB="0" distL="114300" distR="114300" simplePos="0" relativeHeight="251660800" behindDoc="0" locked="0" layoutInCell="1" allowOverlap="1" wp14:anchorId="55E3EBEA" wp14:editId="23DE5311">
                <wp:simplePos x="0" y="0"/>
                <wp:positionH relativeFrom="column">
                  <wp:posOffset>2262188</wp:posOffset>
                </wp:positionH>
                <wp:positionV relativeFrom="paragraph">
                  <wp:posOffset>285114</wp:posOffset>
                </wp:positionV>
                <wp:extent cx="615950" cy="106045"/>
                <wp:effectExtent l="19050" t="95250" r="12700" b="122555"/>
                <wp:wrapNone/>
                <wp:docPr id="14" name="Right Arrow 14"/>
                <wp:cNvGraphicFramePr/>
                <a:graphic xmlns:a="http://schemas.openxmlformats.org/drawingml/2006/main">
                  <a:graphicData uri="http://schemas.microsoft.com/office/word/2010/wordprocessingShape">
                    <wps:wsp>
                      <wps:cNvSpPr/>
                      <wps:spPr>
                        <a:xfrm rot="1132676">
                          <a:off x="0" y="0"/>
                          <a:ext cx="615950" cy="106045"/>
                        </a:xfrm>
                        <a:prstGeom prst="rightArrow">
                          <a:avLst/>
                        </a:prstGeom>
                        <a:solidFill>
                          <a:srgbClr val="FFFF00"/>
                        </a:solidFill>
                      </wps:spPr>
                      <wps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wps:style>
                      <wps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wps:bodyPr>
                    </wps:wsp>
                  </a:graphicData>
                </a:graphic>
              </wp:anchor>
            </w:drawing>
          </mc:Choice>
          <mc:Fallback>
            <w:pict>
              <v:shape w14:anchorId="5F2553AD" id="Right Arrow 14" o:spid="_x0000_s1026" type="#_x0000_t13" style="position:absolute;margin-left:178.15pt;margin-top:22.45pt;width:48.5pt;height:8.35pt;rotation:1237184fd;z-index:251660800;visibility:visible;mso-wrap-style:square;mso-wrap-distance-left:9pt;mso-wrap-distance-top:0;mso-wrap-distance-right:9pt;mso-wrap-distance-bottom:0;mso-position-horizontal:absolute;mso-position-horizontal-relative:text;mso-position-vertical:absolute;mso-position-vertical-relative:text;v-text-anchor:middle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AHyBJplQIAAIQFAAAOAAAAZHJzL2Uyb0RvYy54bWysVF9r2zAQfx/sOwi9r7azJF1DnBJSMgal&#10;LW1HnxVZigWypJ2UONmn30l23NCWPYzpQdzp7n73Vze/PjSa7AV4ZU1Ji4ucEmG4rZTZlvTn8/rL&#10;N0p8YKZi2hpR0qPw9Hrx+dO8dTMxsrXVlQCCIMbPWlfSOgQ3yzLPa9Ewf2GdMCiUFhoWkIVtVgFr&#10;Eb3R2SjPp1lroXJgufAeX286IV0kfCkFD/dSehGILinGFtIN6d7EO1vM2WwLzNWK92Gwf4iiYcqg&#10;0wHqhgVGdqDeQTWKg/VWhgtum8xKqbhIOWA2Rf4mm6eaOZFyweJ4N5TJ/z9Yfrd/AKIq7N2YEsMa&#10;7NGj2taBLAFsS/AVS9Q6P0PNJ/cAPeeRjPkeJDQELNa1KL6OppfTVAXMixxSkY9DkcUhEI6P02Jy&#10;NcFWcBQV+TQfT6KHrIOKkA58+C5sQyJRUojRpGASNNvf+tAZnBSjkbdaVWuldWJgu1lpIHuGXV/j&#10;yVOj0ceZWhaT6tJIVDhqEY21eRQSK4KhjpLHNItiwGOcCxOKTlSzSnRuJjmePpPBIuWVACOyxPAG&#10;7B4gzvl77C6/Xj+aijTKg3H+t8A648EiebYmDMaNMhY+AtCYVe+508fwz0oTyY2tjjgvqeHYQ+/4&#10;WmGXbpkPDwzw5+AjboNwj5fUti2p7SlKagu/P3qP+jjQKKWkxZ9YUv9rx0BQon8YHPWrYjyOXzcx&#10;48nlCBk4l2zOJWbXrCy2vUjRJTLqB30iJdjmBZfGMnpFETMcfZeUBzgxq9BtCFw7XCyXSQ2/q2Ph&#10;1jw5HsFjVeP8PR9eGLh+VAPO+J09/Vo2ezOrnW60NHa5C1aqNMivde3rjV89DU6/luIuOeeT1uvy&#10;XPwBAAD//wMAUEsDBBQABgAIAAAAIQDnEHAQ4AAAAAkBAAAPAAAAZHJzL2Rvd25yZXYueG1sTI/B&#10;ToNAEIbvJr7DZky8GLtQKEFkaYxR06O2JuptYUdA2Vlkty2+veNJjzPz5Z/vL9ezHcQBJ987UhAv&#10;IhBIjTM9tQqed/eXOQgfNBk9OEIF3+hhXZ2elLow7khPeNiGVnAI+UIr6EIYCyl906HVfuFGJL69&#10;u8nqwOPUSjPpI4fbQS6jKJNW98QfOj3ibYfN53ZvFYTl10W8e31L88dNvhlf8OGu/rBKnZ/NN9cg&#10;As7hD4ZffVaHip1qtyfjxaAgWWUJowrS9AoEA+kq4UWtIIszkFUp/zeofgAAAP//AwBQSwECLQAU&#10;AAYACAAAACEAtoM4kv4AAADhAQAAEwAAAAAAAAAAAAAAAAAAAAAAW0NvbnRlbnRfVHlwZXNdLnht&#10;bFBLAQItABQABgAIAAAAIQA4/SH/1gAAAJQBAAALAAAAAAAAAAAAAAAAAC8BAABfcmVscy8ucmVs&#10;c1BLAQItABQABgAIAAAAIQAHyBJplQIAAIQFAAAOAAAAAAAAAAAAAAAAAC4CAABkcnMvZTJvRG9j&#10;LnhtbFBLAQItABQABgAIAAAAIQDnEHAQ4AAAAAkBAAAPAAAAAAAAAAAAAAAAAO8EAABkcnMvZG93&#10;bnJldi54bWxQSwUGAAAAAAQABADzAAAA/AUAAAAA&#10;" adj="19741" fillcolor="yellow" strokecolor="#243f60 [1604]" strokeweight="2pt"/>
            </w:pict>
          </mc:Fallback>
        </mc:AlternateContent>
      </w:r>
      <w:proofErr w:type="spellStart"/>
      <w:r w:rsidR="00F04714" w:rsidRPr="00F04714">
        <w:rPr>
          <w:b/>
          <w:sz w:val="32"/>
        </w:rPr>
        <w:t>Suíomh</w:t>
      </w:r>
      <w:proofErr w:type="spellEnd"/>
      <w:r w:rsidR="00F04714" w:rsidRPr="00F04714">
        <w:rPr>
          <w:b/>
          <w:sz w:val="32"/>
        </w:rPr>
        <w:t xml:space="preserve">: </w:t>
      </w:r>
      <w:proofErr w:type="spellStart"/>
      <w:r w:rsidR="00F04714" w:rsidRPr="00F04714">
        <w:rPr>
          <w:b/>
          <w:sz w:val="32"/>
        </w:rPr>
        <w:t>Clóraplast</w:t>
      </w:r>
      <w:proofErr w:type="spellEnd"/>
    </w:p>
    <w:p w:rsidR="006373F2" w:rsidRPr="006373F2" w:rsidRDefault="00F04714" w:rsidP="009D2806">
      <w:pPr>
        <w:numPr>
          <w:ilvl w:val="0"/>
          <w:numId w:val="14"/>
        </w:numPr>
        <w:rPr>
          <w:sz w:val="28"/>
        </w:rPr>
      </w:pPr>
      <w:proofErr w:type="spellStart"/>
      <w:r w:rsidRPr="006373F2">
        <w:rPr>
          <w:b/>
          <w:bCs/>
          <w:sz w:val="28"/>
          <w:u w:val="single"/>
          <w:lang w:val="en-GB"/>
        </w:rPr>
        <w:t>Tá</w:t>
      </w:r>
      <w:proofErr w:type="spellEnd"/>
      <w:r w:rsidRPr="006373F2">
        <w:rPr>
          <w:b/>
          <w:bCs/>
          <w:sz w:val="28"/>
          <w:u w:val="single"/>
          <w:lang w:val="en-GB"/>
        </w:rPr>
        <w:t xml:space="preserve"> </w:t>
      </w:r>
      <w:proofErr w:type="spellStart"/>
      <w:r w:rsidRPr="006373F2">
        <w:rPr>
          <w:b/>
          <w:bCs/>
          <w:sz w:val="28"/>
          <w:u w:val="single"/>
          <w:lang w:val="en-GB"/>
        </w:rPr>
        <w:t>gá</w:t>
      </w:r>
      <w:proofErr w:type="spellEnd"/>
      <w:r w:rsidRPr="006373F2">
        <w:rPr>
          <w:b/>
          <w:bCs/>
          <w:sz w:val="28"/>
          <w:u w:val="single"/>
          <w:lang w:val="en-GB"/>
        </w:rPr>
        <w:t xml:space="preserve"> le </w:t>
      </w:r>
      <w:proofErr w:type="spellStart"/>
      <w:r w:rsidRPr="006373F2">
        <w:rPr>
          <w:b/>
          <w:bCs/>
          <w:sz w:val="28"/>
          <w:u w:val="single"/>
          <w:lang w:val="en-GB"/>
        </w:rPr>
        <w:t>solas</w:t>
      </w:r>
      <w:proofErr w:type="spellEnd"/>
      <w:r w:rsidRPr="006373F2">
        <w:rPr>
          <w:sz w:val="28"/>
          <w:lang w:val="en-GB"/>
        </w:rPr>
        <w:t>.</w:t>
      </w:r>
    </w:p>
    <w:p w:rsidR="006373F2" w:rsidRPr="00222E44" w:rsidRDefault="006373F2" w:rsidP="006373F2">
      <w:pPr>
        <w:numPr>
          <w:ilvl w:val="0"/>
          <w:numId w:val="14"/>
        </w:numPr>
        <w:rPr>
          <w:sz w:val="28"/>
        </w:rPr>
      </w:pPr>
      <w:proofErr w:type="spellStart"/>
      <w:r w:rsidRPr="00222E44">
        <w:rPr>
          <w:sz w:val="28"/>
          <w:lang w:val="en-GB"/>
        </w:rPr>
        <w:t>Fuinneamh</w:t>
      </w:r>
      <w:proofErr w:type="spellEnd"/>
      <w:r w:rsidRPr="00222E44">
        <w:rPr>
          <w:sz w:val="28"/>
          <w:lang w:val="en-GB"/>
        </w:rPr>
        <w:t xml:space="preserve"> </w:t>
      </w:r>
      <w:proofErr w:type="spellStart"/>
      <w:proofErr w:type="gramStart"/>
      <w:r w:rsidRPr="00222E44">
        <w:rPr>
          <w:sz w:val="28"/>
          <w:lang w:val="en-GB"/>
        </w:rPr>
        <w:t>na</w:t>
      </w:r>
      <w:proofErr w:type="spellEnd"/>
      <w:proofErr w:type="gramEnd"/>
      <w:r w:rsidRPr="00222E44">
        <w:rPr>
          <w:sz w:val="28"/>
          <w:lang w:val="en-GB"/>
        </w:rPr>
        <w:t xml:space="preserve"> </w:t>
      </w:r>
      <w:proofErr w:type="spellStart"/>
      <w:r w:rsidRPr="00222E44">
        <w:rPr>
          <w:sz w:val="28"/>
          <w:lang w:val="en-GB"/>
        </w:rPr>
        <w:t>gréine</w:t>
      </w:r>
      <w:proofErr w:type="spellEnd"/>
      <w:r>
        <w:rPr>
          <w:sz w:val="28"/>
          <w:lang w:val="en-GB"/>
        </w:rPr>
        <w:t xml:space="preserve"> </w:t>
      </w:r>
      <w:r w:rsidRPr="00222E44">
        <w:rPr>
          <w:sz w:val="28"/>
          <w:lang w:val="en-GB"/>
        </w:rPr>
        <w:t xml:space="preserve">= </w:t>
      </w:r>
      <w:r w:rsidRPr="00222E44">
        <w:rPr>
          <w:b/>
          <w:bCs/>
          <w:sz w:val="28"/>
          <w:lang w:val="en-GB"/>
        </w:rPr>
        <w:t xml:space="preserve">ATP&amp; NADPH a </w:t>
      </w:r>
      <w:proofErr w:type="spellStart"/>
      <w:r w:rsidRPr="00222E44">
        <w:rPr>
          <w:b/>
          <w:bCs/>
          <w:sz w:val="28"/>
          <w:lang w:val="en-GB"/>
        </w:rPr>
        <w:t>dhéanamh</w:t>
      </w:r>
      <w:proofErr w:type="spellEnd"/>
      <w:r w:rsidRPr="00222E44">
        <w:rPr>
          <w:b/>
          <w:bCs/>
          <w:sz w:val="28"/>
          <w:lang w:val="en-GB"/>
        </w:rPr>
        <w:t>.</w:t>
      </w:r>
    </w:p>
    <w:p w:rsidR="006373F2" w:rsidRPr="00F04714" w:rsidRDefault="006373F2" w:rsidP="006373F2">
      <w:pPr>
        <w:numPr>
          <w:ilvl w:val="0"/>
          <w:numId w:val="14"/>
        </w:numPr>
        <w:rPr>
          <w:sz w:val="28"/>
        </w:rPr>
      </w:pPr>
      <w:proofErr w:type="spellStart"/>
      <w:r w:rsidRPr="00F04714">
        <w:rPr>
          <w:b/>
          <w:bCs/>
          <w:sz w:val="28"/>
          <w:lang w:val="en-GB"/>
        </w:rPr>
        <w:t>Scoiltear</w:t>
      </w:r>
      <w:proofErr w:type="spellEnd"/>
      <w:r w:rsidRPr="00F04714">
        <w:rPr>
          <w:b/>
          <w:bCs/>
          <w:sz w:val="28"/>
          <w:lang w:val="en-GB"/>
        </w:rPr>
        <w:t xml:space="preserve"> </w:t>
      </w:r>
      <w:proofErr w:type="spellStart"/>
      <w:r w:rsidR="00DA43E3">
        <w:rPr>
          <w:b/>
          <w:bCs/>
          <w:sz w:val="28"/>
          <w:lang w:val="en-GB"/>
        </w:rPr>
        <w:t>u</w:t>
      </w:r>
      <w:bookmarkStart w:id="0" w:name="_GoBack"/>
      <w:bookmarkEnd w:id="0"/>
      <w:r w:rsidRPr="00F04714">
        <w:rPr>
          <w:b/>
          <w:bCs/>
          <w:sz w:val="28"/>
          <w:lang w:val="en-GB"/>
        </w:rPr>
        <w:t>isce</w:t>
      </w:r>
      <w:proofErr w:type="spellEnd"/>
      <w:r w:rsidRPr="00F04714">
        <w:rPr>
          <w:b/>
          <w:bCs/>
          <w:sz w:val="28"/>
          <w:lang w:val="en-GB"/>
        </w:rPr>
        <w:t xml:space="preserve"> </w:t>
      </w:r>
      <w:r w:rsidRPr="00F04714">
        <w:rPr>
          <w:sz w:val="28"/>
          <w:lang w:val="en-GB"/>
        </w:rPr>
        <w:t xml:space="preserve">go </w:t>
      </w:r>
      <w:proofErr w:type="spellStart"/>
      <w:r w:rsidRPr="00F04714">
        <w:rPr>
          <w:sz w:val="28"/>
          <w:lang w:val="en-GB"/>
        </w:rPr>
        <w:t>Hidrigin</w:t>
      </w:r>
      <w:proofErr w:type="spellEnd"/>
      <w:r w:rsidRPr="00F04714">
        <w:rPr>
          <w:sz w:val="28"/>
          <w:lang w:val="en-GB"/>
        </w:rPr>
        <w:t xml:space="preserve"> </w:t>
      </w:r>
      <w:proofErr w:type="spellStart"/>
      <w:r w:rsidRPr="00F04714">
        <w:rPr>
          <w:sz w:val="28"/>
          <w:lang w:val="en-GB"/>
        </w:rPr>
        <w:t>agus</w:t>
      </w:r>
      <w:proofErr w:type="spellEnd"/>
      <w:r w:rsidRPr="00F04714">
        <w:rPr>
          <w:sz w:val="28"/>
          <w:lang w:val="en-GB"/>
        </w:rPr>
        <w:t xml:space="preserve"> </w:t>
      </w:r>
      <w:proofErr w:type="spellStart"/>
      <w:r w:rsidRPr="00F04714">
        <w:rPr>
          <w:sz w:val="28"/>
          <w:lang w:val="en-GB"/>
        </w:rPr>
        <w:t>Ocsaigin</w:t>
      </w:r>
      <w:proofErr w:type="spellEnd"/>
      <w:r w:rsidRPr="00F04714">
        <w:rPr>
          <w:sz w:val="28"/>
          <w:lang w:val="en-GB"/>
        </w:rPr>
        <w:t>.</w:t>
      </w:r>
      <w:r>
        <w:rPr>
          <w:sz w:val="28"/>
          <w:lang w:val="en-GB"/>
        </w:rPr>
        <w:t xml:space="preserve"> </w:t>
      </w:r>
    </w:p>
    <w:p w:rsidR="006373F2" w:rsidRDefault="006373F2" w:rsidP="006373F2">
      <w:pPr>
        <w:rPr>
          <w:sz w:val="28"/>
        </w:rPr>
      </w:pPr>
      <w:r w:rsidRPr="006373F2">
        <w:rPr>
          <w:sz w:val="28"/>
        </w:rPr>
        <w:drawing>
          <wp:inline distT="0" distB="0" distL="0" distR="0" wp14:anchorId="3365FEAB" wp14:editId="6AE7BC83">
            <wp:extent cx="2920999" cy="2190750"/>
            <wp:effectExtent l="0" t="0" r="0" b="0"/>
            <wp:docPr id="7" name="Picture 7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" name=""/>
                    <pic:cNvPicPr/>
                  </pic:nvPicPr>
                  <pic:blipFill>
                    <a:blip r:embed="rId12"/>
                    <a:stretch>
                      <a:fillRect/>
                    </a:stretch>
                  </pic:blipFill>
                  <pic:spPr>
                    <a:xfrm>
                      <a:off x="0" y="0"/>
                      <a:ext cx="2936972" cy="2202730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</w:p>
    <w:p w:rsidR="006373F2" w:rsidRPr="006373F2" w:rsidRDefault="006373F2" w:rsidP="006373F2">
      <w:pPr>
        <w:rPr>
          <w:sz w:val="28"/>
        </w:rPr>
      </w:pPr>
      <w:r>
        <w:rPr>
          <w:sz w:val="28"/>
        </w:rPr>
        <w:t xml:space="preserve">                                 </w:t>
      </w:r>
    </w:p>
    <w:p w:rsidR="00222E44" w:rsidRPr="00F04714" w:rsidRDefault="00F04714" w:rsidP="006373F2">
      <w:pPr>
        <w:ind w:left="360"/>
        <w:jc w:val="right"/>
        <w:rPr>
          <w:sz w:val="28"/>
        </w:rPr>
      </w:pPr>
      <w:r w:rsidRPr="00502267">
        <w:rPr>
          <w:noProof/>
          <w:lang w:eastAsia="en-IE"/>
        </w:rPr>
        <w:t xml:space="preserve"> </w:t>
      </w:r>
      <w:r>
        <w:rPr>
          <w:noProof/>
          <w:lang w:eastAsia="en-IE"/>
        </w:rPr>
        <w:t xml:space="preserve">                </w:t>
      </w:r>
    </w:p>
    <w:p w:rsidR="00C971EC" w:rsidRPr="00C971EC" w:rsidRDefault="00637DDA" w:rsidP="00C971EC">
      <w:pPr>
        <w:rPr>
          <w:color w:val="FF0000"/>
          <w:sz w:val="32"/>
        </w:rPr>
      </w:pPr>
      <w:proofErr w:type="spellStart"/>
      <w:r>
        <w:rPr>
          <w:b/>
          <w:bCs/>
          <w:color w:val="FF0000"/>
          <w:sz w:val="32"/>
          <w:u w:val="single"/>
          <w:lang w:val="en-GB"/>
        </w:rPr>
        <w:lastRenderedPageBreak/>
        <w:t>Céim</w:t>
      </w:r>
      <w:proofErr w:type="spellEnd"/>
      <w:r w:rsidR="008E6562">
        <w:rPr>
          <w:b/>
          <w:bCs/>
          <w:color w:val="FF0000"/>
          <w:sz w:val="32"/>
          <w:u w:val="single"/>
          <w:lang w:val="en-GB"/>
        </w:rPr>
        <w:t xml:space="preserve"> </w:t>
      </w:r>
      <w:proofErr w:type="gramStart"/>
      <w:r w:rsidR="008E6562">
        <w:rPr>
          <w:b/>
          <w:bCs/>
          <w:color w:val="FF0000"/>
          <w:sz w:val="32"/>
          <w:u w:val="single"/>
          <w:lang w:val="en-GB"/>
        </w:rPr>
        <w:t>an</w:t>
      </w:r>
      <w:proofErr w:type="gramEnd"/>
      <w:r w:rsidR="008E6562">
        <w:rPr>
          <w:b/>
          <w:bCs/>
          <w:color w:val="FF0000"/>
          <w:sz w:val="32"/>
          <w:u w:val="single"/>
          <w:lang w:val="en-GB"/>
        </w:rPr>
        <w:t xml:space="preserve"> </w:t>
      </w:r>
      <w:proofErr w:type="spellStart"/>
      <w:r w:rsidR="008E6562">
        <w:rPr>
          <w:b/>
          <w:bCs/>
          <w:color w:val="FF0000"/>
          <w:sz w:val="32"/>
          <w:u w:val="single"/>
          <w:lang w:val="en-GB"/>
        </w:rPr>
        <w:t>tSolais</w:t>
      </w:r>
      <w:proofErr w:type="spellEnd"/>
      <w:r w:rsidR="00F04714">
        <w:rPr>
          <w:b/>
          <w:bCs/>
          <w:color w:val="FF0000"/>
          <w:sz w:val="32"/>
          <w:u w:val="single"/>
          <w:lang w:val="en-GB"/>
        </w:rPr>
        <w:t xml:space="preserve"> </w:t>
      </w:r>
      <w:r w:rsidR="008E6562">
        <w:rPr>
          <w:b/>
          <w:bCs/>
          <w:color w:val="FF0000"/>
          <w:sz w:val="32"/>
          <w:u w:val="single"/>
          <w:lang w:val="en-GB"/>
        </w:rPr>
        <w:t>- Conair</w:t>
      </w:r>
      <w:r w:rsidR="00C971EC" w:rsidRPr="00C971EC">
        <w:rPr>
          <w:b/>
          <w:bCs/>
          <w:color w:val="FF0000"/>
          <w:sz w:val="32"/>
          <w:u w:val="single"/>
          <w:lang w:val="en-GB"/>
        </w:rPr>
        <w:t xml:space="preserve"> 1:</w:t>
      </w:r>
      <w:r w:rsidR="00C971EC" w:rsidRPr="00C971EC">
        <w:rPr>
          <w:color w:val="FF0000"/>
          <w:sz w:val="32"/>
          <w:u w:val="single"/>
          <w:lang w:val="en-GB"/>
        </w:rPr>
        <w:t xml:space="preserve"> </w:t>
      </w:r>
      <w:r w:rsidR="00C971EC" w:rsidRPr="00C971EC">
        <w:rPr>
          <w:b/>
          <w:bCs/>
          <w:color w:val="FF0000"/>
          <w:sz w:val="32"/>
          <w:u w:val="single"/>
          <w:lang w:val="en-GB"/>
        </w:rPr>
        <w:t>‘</w:t>
      </w:r>
      <w:proofErr w:type="spellStart"/>
      <w:r w:rsidR="00C971EC" w:rsidRPr="00C971EC">
        <w:rPr>
          <w:b/>
          <w:bCs/>
          <w:color w:val="FF0000"/>
          <w:sz w:val="32"/>
          <w:u w:val="single"/>
          <w:lang w:val="en-GB"/>
        </w:rPr>
        <w:t>Fosfairiliú</w:t>
      </w:r>
      <w:proofErr w:type="spellEnd"/>
      <w:r w:rsidR="00C971EC" w:rsidRPr="00C971EC">
        <w:rPr>
          <w:b/>
          <w:bCs/>
          <w:color w:val="FF0000"/>
          <w:sz w:val="32"/>
          <w:u w:val="single"/>
          <w:lang w:val="en-GB"/>
        </w:rPr>
        <w:t xml:space="preserve"> </w:t>
      </w:r>
      <w:proofErr w:type="spellStart"/>
      <w:r w:rsidR="00C971EC" w:rsidRPr="00C971EC">
        <w:rPr>
          <w:b/>
          <w:bCs/>
          <w:color w:val="FF0000"/>
          <w:sz w:val="32"/>
          <w:u w:val="single"/>
          <w:lang w:val="en-GB"/>
        </w:rPr>
        <w:t>Timt</w:t>
      </w:r>
      <w:r w:rsidR="000755F2">
        <w:rPr>
          <w:b/>
          <w:bCs/>
          <w:color w:val="FF0000"/>
          <w:sz w:val="32"/>
          <w:u w:val="single"/>
          <w:lang w:val="en-GB"/>
        </w:rPr>
        <w:t>h</w:t>
      </w:r>
      <w:r w:rsidR="00C971EC" w:rsidRPr="00C971EC">
        <w:rPr>
          <w:b/>
          <w:bCs/>
          <w:color w:val="FF0000"/>
          <w:sz w:val="32"/>
          <w:u w:val="single"/>
          <w:lang w:val="en-GB"/>
        </w:rPr>
        <w:t>riallach</w:t>
      </w:r>
      <w:proofErr w:type="spellEnd"/>
      <w:r w:rsidR="00C971EC" w:rsidRPr="00C971EC">
        <w:rPr>
          <w:b/>
          <w:bCs/>
          <w:color w:val="FF0000"/>
          <w:sz w:val="32"/>
          <w:u w:val="single"/>
          <w:lang w:val="en-GB"/>
        </w:rPr>
        <w:t>’</w:t>
      </w:r>
      <w:r w:rsidR="00B56548">
        <w:rPr>
          <w:b/>
          <w:bCs/>
          <w:color w:val="FF0000"/>
          <w:sz w:val="32"/>
          <w:u w:val="single"/>
          <w:lang w:val="en-GB"/>
        </w:rPr>
        <w:t>:</w:t>
      </w:r>
    </w:p>
    <w:p w:rsidR="00BF1C76" w:rsidRDefault="00A43F94" w:rsidP="00BF1C76">
      <w:pPr>
        <w:pStyle w:val="ListParagraph"/>
        <w:numPr>
          <w:ilvl w:val="0"/>
          <w:numId w:val="3"/>
        </w:numPr>
        <w:rPr>
          <w:sz w:val="28"/>
        </w:rPr>
      </w:pPr>
      <w:proofErr w:type="spellStart"/>
      <w:r w:rsidRPr="00BF1C76">
        <w:rPr>
          <w:sz w:val="28"/>
        </w:rPr>
        <w:t>Faigh</w:t>
      </w:r>
      <w:r w:rsidR="00586144">
        <w:rPr>
          <w:sz w:val="28"/>
        </w:rPr>
        <w:t>eann</w:t>
      </w:r>
      <w:proofErr w:type="spellEnd"/>
      <w:r w:rsidR="00586144">
        <w:rPr>
          <w:sz w:val="28"/>
        </w:rPr>
        <w:t xml:space="preserve"> </w:t>
      </w:r>
      <w:proofErr w:type="spellStart"/>
      <w:r w:rsidR="006373F2">
        <w:rPr>
          <w:sz w:val="28"/>
        </w:rPr>
        <w:t>l</w:t>
      </w:r>
      <w:r w:rsidR="00586144">
        <w:rPr>
          <w:sz w:val="28"/>
        </w:rPr>
        <w:t>eictre</w:t>
      </w:r>
      <w:r w:rsidRPr="00BF1C76">
        <w:rPr>
          <w:sz w:val="28"/>
        </w:rPr>
        <w:t>oin</w:t>
      </w:r>
      <w:proofErr w:type="spellEnd"/>
      <w:r w:rsidRPr="00BF1C76">
        <w:rPr>
          <w:sz w:val="28"/>
        </w:rPr>
        <w:t xml:space="preserve"> </w:t>
      </w:r>
      <w:proofErr w:type="spellStart"/>
      <w:proofErr w:type="gramStart"/>
      <w:r w:rsidR="00F04714">
        <w:rPr>
          <w:sz w:val="28"/>
        </w:rPr>
        <w:t>na</w:t>
      </w:r>
      <w:proofErr w:type="spellEnd"/>
      <w:proofErr w:type="gramEnd"/>
      <w:r w:rsidRPr="00BF1C76">
        <w:rPr>
          <w:sz w:val="28"/>
        </w:rPr>
        <w:t xml:space="preserve"> </w:t>
      </w:r>
      <w:proofErr w:type="spellStart"/>
      <w:r w:rsidR="006373F2">
        <w:rPr>
          <w:sz w:val="28"/>
        </w:rPr>
        <w:t>c</w:t>
      </w:r>
      <w:r w:rsidRPr="00BF1C76">
        <w:rPr>
          <w:sz w:val="28"/>
        </w:rPr>
        <w:t>l</w:t>
      </w:r>
      <w:r w:rsidR="00F04714">
        <w:rPr>
          <w:sz w:val="28"/>
        </w:rPr>
        <w:t>ó</w:t>
      </w:r>
      <w:r w:rsidRPr="00BF1C76">
        <w:rPr>
          <w:sz w:val="28"/>
        </w:rPr>
        <w:t>rafil</w:t>
      </w:r>
      <w:r w:rsidR="00F04714">
        <w:rPr>
          <w:sz w:val="28"/>
        </w:rPr>
        <w:t>le</w:t>
      </w:r>
      <w:proofErr w:type="spellEnd"/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fuinneamh</w:t>
      </w:r>
      <w:proofErr w:type="spellEnd"/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na</w:t>
      </w:r>
      <w:proofErr w:type="spellEnd"/>
      <w:r w:rsidRPr="00BF1C76">
        <w:rPr>
          <w:sz w:val="28"/>
        </w:rPr>
        <w:t xml:space="preserve"> </w:t>
      </w:r>
      <w:proofErr w:type="spellStart"/>
      <w:r w:rsidR="006373F2">
        <w:rPr>
          <w:sz w:val="28"/>
        </w:rPr>
        <w:t>g</w:t>
      </w:r>
      <w:r w:rsidRPr="00BF1C76">
        <w:rPr>
          <w:sz w:val="28"/>
        </w:rPr>
        <w:t>réine</w:t>
      </w:r>
      <w:proofErr w:type="spellEnd"/>
      <w:r w:rsidR="00BF1C76">
        <w:rPr>
          <w:sz w:val="28"/>
        </w:rPr>
        <w:t>.</w:t>
      </w:r>
    </w:p>
    <w:p w:rsidR="00BF1C76" w:rsidRDefault="00BF1C76" w:rsidP="00BF1C76">
      <w:pPr>
        <w:pStyle w:val="ListParagraph"/>
        <w:numPr>
          <w:ilvl w:val="0"/>
          <w:numId w:val="3"/>
        </w:numPr>
        <w:rPr>
          <w:sz w:val="28"/>
        </w:rPr>
      </w:pPr>
      <w:proofErr w:type="spellStart"/>
      <w:r>
        <w:rPr>
          <w:sz w:val="28"/>
        </w:rPr>
        <w:t>T</w:t>
      </w:r>
      <w:r w:rsidR="00A43F94" w:rsidRPr="00BF1C76">
        <w:rPr>
          <w:sz w:val="28"/>
        </w:rPr>
        <w:t>osaíonn</w:t>
      </w:r>
      <w:proofErr w:type="spellEnd"/>
      <w:r w:rsidR="00A43F94" w:rsidRPr="00BF1C76">
        <w:rPr>
          <w:sz w:val="28"/>
        </w:rPr>
        <w:t xml:space="preserve"> </w:t>
      </w:r>
      <w:proofErr w:type="spellStart"/>
      <w:r w:rsidR="00A43F94" w:rsidRPr="00BF1C76">
        <w:rPr>
          <w:sz w:val="28"/>
        </w:rPr>
        <w:t>siad</w:t>
      </w:r>
      <w:proofErr w:type="spellEnd"/>
      <w:r w:rsidR="00A43F94" w:rsidRPr="00BF1C76">
        <w:rPr>
          <w:sz w:val="28"/>
        </w:rPr>
        <w:t xml:space="preserve"> </w:t>
      </w:r>
      <w:proofErr w:type="gramStart"/>
      <w:r w:rsidR="00A43F94" w:rsidRPr="00BF1C76">
        <w:rPr>
          <w:sz w:val="28"/>
        </w:rPr>
        <w:t>ag</w:t>
      </w:r>
      <w:proofErr w:type="gramEnd"/>
      <w:r w:rsidR="00A43F94" w:rsidRPr="00BF1C76">
        <w:rPr>
          <w:sz w:val="28"/>
        </w:rPr>
        <w:t xml:space="preserve"> </w:t>
      </w:r>
      <w:proofErr w:type="spellStart"/>
      <w:r w:rsidR="00A43F94" w:rsidRPr="00BF1C76">
        <w:rPr>
          <w:sz w:val="28"/>
        </w:rPr>
        <w:t>bogadh</w:t>
      </w:r>
      <w:proofErr w:type="spellEnd"/>
      <w:r w:rsidR="00A43F94" w:rsidRPr="00BF1C76">
        <w:rPr>
          <w:sz w:val="28"/>
        </w:rPr>
        <w:t xml:space="preserve"> ó </w:t>
      </w:r>
      <w:proofErr w:type="spellStart"/>
      <w:r w:rsidR="000755F2">
        <w:rPr>
          <w:sz w:val="28"/>
          <w:lang w:val="ga-IE"/>
        </w:rPr>
        <w:t>gh</w:t>
      </w:r>
      <w:r w:rsidR="00A43F94" w:rsidRPr="00BF1C76">
        <w:rPr>
          <w:sz w:val="28"/>
        </w:rPr>
        <w:t>lacadóir</w:t>
      </w:r>
      <w:proofErr w:type="spellEnd"/>
      <w:r w:rsidR="00A43F94" w:rsidRPr="00BF1C76">
        <w:rPr>
          <w:sz w:val="28"/>
        </w:rPr>
        <w:t xml:space="preserve"> </w:t>
      </w:r>
      <w:r w:rsidR="00A43F94" w:rsidRPr="00BF1C76">
        <w:rPr>
          <w:sz w:val="20"/>
        </w:rPr>
        <w:sym w:font="Wingdings" w:char="F0E0"/>
      </w:r>
      <w:r w:rsidR="00A43F94" w:rsidRPr="00BF1C76">
        <w:rPr>
          <w:sz w:val="28"/>
        </w:rPr>
        <w:t xml:space="preserve"> </w:t>
      </w:r>
      <w:proofErr w:type="spellStart"/>
      <w:r w:rsidR="00A43F94" w:rsidRPr="00BF1C76">
        <w:rPr>
          <w:sz w:val="28"/>
        </w:rPr>
        <w:t>glacadóir</w:t>
      </w:r>
      <w:proofErr w:type="spellEnd"/>
      <w:r w:rsidR="00A43F94" w:rsidRPr="00BF1C76">
        <w:rPr>
          <w:sz w:val="28"/>
        </w:rPr>
        <w:t xml:space="preserve"> </w:t>
      </w:r>
      <w:proofErr w:type="spellStart"/>
      <w:r w:rsidR="00A43F94" w:rsidRPr="00BF1C76">
        <w:rPr>
          <w:sz w:val="28"/>
        </w:rPr>
        <w:t>sa</w:t>
      </w:r>
      <w:proofErr w:type="spellEnd"/>
      <w:r w:rsidR="00A43F94" w:rsidRPr="00BF1C76">
        <w:rPr>
          <w:sz w:val="28"/>
        </w:rPr>
        <w:t xml:space="preserve"> </w:t>
      </w:r>
      <w:r w:rsidR="000755F2">
        <w:rPr>
          <w:sz w:val="28"/>
          <w:lang w:val="ga-IE"/>
        </w:rPr>
        <w:t>ch</w:t>
      </w:r>
      <w:r w:rsidR="00A43F94" w:rsidRPr="00BF1C76">
        <w:rPr>
          <w:sz w:val="28"/>
        </w:rPr>
        <w:t>l</w:t>
      </w:r>
      <w:r w:rsidR="000755F2">
        <w:rPr>
          <w:sz w:val="28"/>
          <w:lang w:val="ga-IE"/>
        </w:rPr>
        <w:t>ó</w:t>
      </w:r>
      <w:proofErr w:type="spellStart"/>
      <w:r w:rsidR="00A43F94" w:rsidRPr="00BF1C76">
        <w:rPr>
          <w:sz w:val="28"/>
        </w:rPr>
        <w:t>raplast</w:t>
      </w:r>
      <w:proofErr w:type="spellEnd"/>
      <w:r w:rsidR="00A43F94" w:rsidRPr="00BF1C76">
        <w:rPr>
          <w:sz w:val="28"/>
        </w:rPr>
        <w:t xml:space="preserve">. </w:t>
      </w:r>
    </w:p>
    <w:p w:rsidR="00A84631" w:rsidRPr="00BF1C76" w:rsidRDefault="00A43F94" w:rsidP="00BF1C76">
      <w:pPr>
        <w:pStyle w:val="ListParagraph"/>
        <w:numPr>
          <w:ilvl w:val="0"/>
          <w:numId w:val="3"/>
        </w:numPr>
        <w:rPr>
          <w:sz w:val="28"/>
        </w:rPr>
      </w:pPr>
      <w:proofErr w:type="spellStart"/>
      <w:r w:rsidRPr="00BF1C76">
        <w:rPr>
          <w:sz w:val="28"/>
        </w:rPr>
        <w:t>Gach</w:t>
      </w:r>
      <w:proofErr w:type="spellEnd"/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uair</w:t>
      </w:r>
      <w:proofErr w:type="spellEnd"/>
      <w:r w:rsidRPr="00BF1C76">
        <w:rPr>
          <w:sz w:val="28"/>
        </w:rPr>
        <w:t xml:space="preserve"> a </w:t>
      </w:r>
      <w:proofErr w:type="spellStart"/>
      <w:r w:rsidRPr="00BF1C76">
        <w:rPr>
          <w:sz w:val="28"/>
        </w:rPr>
        <w:t>léim</w:t>
      </w:r>
      <w:proofErr w:type="spellEnd"/>
      <w:r w:rsidR="000755F2">
        <w:rPr>
          <w:sz w:val="28"/>
          <w:lang w:val="ga-IE"/>
        </w:rPr>
        <w:t>e</w:t>
      </w:r>
      <w:proofErr w:type="spellStart"/>
      <w:r w:rsidRPr="00BF1C76">
        <w:rPr>
          <w:sz w:val="28"/>
        </w:rPr>
        <w:t>ann</w:t>
      </w:r>
      <w:proofErr w:type="spellEnd"/>
      <w:r w:rsidRPr="00BF1C76">
        <w:rPr>
          <w:sz w:val="28"/>
        </w:rPr>
        <w:t xml:space="preserve"> said</w:t>
      </w:r>
      <w:r w:rsidR="000755F2">
        <w:rPr>
          <w:sz w:val="28"/>
          <w:lang w:val="ga-IE"/>
        </w:rPr>
        <w:t xml:space="preserve">, </w:t>
      </w:r>
      <w:proofErr w:type="gramStart"/>
      <w:r w:rsidR="000755F2">
        <w:rPr>
          <w:sz w:val="28"/>
          <w:lang w:val="ga-IE"/>
        </w:rPr>
        <w:t>s</w:t>
      </w:r>
      <w:proofErr w:type="spellStart"/>
      <w:r w:rsidR="00BF1C76">
        <w:rPr>
          <w:sz w:val="28"/>
        </w:rPr>
        <w:t>caoiltear</w:t>
      </w:r>
      <w:proofErr w:type="spellEnd"/>
      <w:r w:rsidRPr="00BF1C76">
        <w:rPr>
          <w:sz w:val="28"/>
        </w:rPr>
        <w:t xml:space="preserve">  </w:t>
      </w:r>
      <w:proofErr w:type="spellStart"/>
      <w:r w:rsidRPr="00BF1C76">
        <w:rPr>
          <w:sz w:val="28"/>
        </w:rPr>
        <w:t>fuinneamh</w:t>
      </w:r>
      <w:proofErr w:type="spellEnd"/>
      <w:proofErr w:type="gramEnd"/>
      <w:r w:rsidRPr="00BF1C76">
        <w:rPr>
          <w:sz w:val="28"/>
        </w:rPr>
        <w:t xml:space="preserve"> (ATP).</w:t>
      </w:r>
    </w:p>
    <w:p w:rsidR="00BF1C76" w:rsidRDefault="00BF1C76" w:rsidP="00BF1C76">
      <w:pPr>
        <w:pStyle w:val="ListParagraph"/>
        <w:numPr>
          <w:ilvl w:val="0"/>
          <w:numId w:val="3"/>
        </w:numPr>
        <w:rPr>
          <w:sz w:val="28"/>
        </w:rPr>
      </w:pPr>
      <w:proofErr w:type="spellStart"/>
      <w:r w:rsidRPr="00BF1C76">
        <w:rPr>
          <w:sz w:val="28"/>
        </w:rPr>
        <w:t>Filleann</w:t>
      </w:r>
      <w:proofErr w:type="spellEnd"/>
      <w:r w:rsidRPr="00BF1C76">
        <w:rPr>
          <w:sz w:val="28"/>
        </w:rPr>
        <w:t xml:space="preserve"> said </w:t>
      </w:r>
      <w:proofErr w:type="spellStart"/>
      <w:r w:rsidRPr="00BF1C76">
        <w:rPr>
          <w:sz w:val="28"/>
        </w:rPr>
        <w:t>ar</w:t>
      </w:r>
      <w:proofErr w:type="spellEnd"/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ais</w:t>
      </w:r>
      <w:proofErr w:type="spellEnd"/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chuig</w:t>
      </w:r>
      <w:proofErr w:type="spellEnd"/>
      <w:r w:rsidRPr="00BF1C76">
        <w:rPr>
          <w:sz w:val="28"/>
        </w:rPr>
        <w:t xml:space="preserve"> </w:t>
      </w:r>
      <w:proofErr w:type="gramStart"/>
      <w:r w:rsidRPr="00BF1C76">
        <w:rPr>
          <w:sz w:val="28"/>
        </w:rPr>
        <w:t>an</w:t>
      </w:r>
      <w:proofErr w:type="gramEnd"/>
      <w:r w:rsidRPr="00BF1C76">
        <w:rPr>
          <w:sz w:val="28"/>
        </w:rPr>
        <w:t xml:space="preserve"> </w:t>
      </w:r>
      <w:proofErr w:type="spellStart"/>
      <w:r w:rsidR="00F04714">
        <w:rPr>
          <w:sz w:val="28"/>
        </w:rPr>
        <w:t>g</w:t>
      </w:r>
      <w:r w:rsidR="006373F2">
        <w:rPr>
          <w:sz w:val="28"/>
        </w:rPr>
        <w:t>c</w:t>
      </w:r>
      <w:r w:rsidRPr="00BF1C76">
        <w:rPr>
          <w:sz w:val="28"/>
        </w:rPr>
        <w:t>l</w:t>
      </w:r>
      <w:r w:rsidR="00F04714">
        <w:rPr>
          <w:sz w:val="28"/>
        </w:rPr>
        <w:t>ó</w:t>
      </w:r>
      <w:r w:rsidRPr="00BF1C76">
        <w:rPr>
          <w:sz w:val="28"/>
        </w:rPr>
        <w:t>ra</w:t>
      </w:r>
      <w:proofErr w:type="spellEnd"/>
      <w:r w:rsidR="00DB091A">
        <w:rPr>
          <w:sz w:val="28"/>
          <w:lang w:val="ga-IE"/>
        </w:rPr>
        <w:t>i</w:t>
      </w:r>
      <w:r w:rsidRPr="00BF1C76">
        <w:rPr>
          <w:sz w:val="28"/>
        </w:rPr>
        <w:t>fil</w:t>
      </w:r>
      <w:r w:rsidR="00DB091A">
        <w:rPr>
          <w:sz w:val="28"/>
          <w:lang w:val="ga-IE"/>
        </w:rPr>
        <w:t>l</w:t>
      </w:r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nuair</w:t>
      </w:r>
      <w:proofErr w:type="spellEnd"/>
      <w:r w:rsidRPr="00BF1C76">
        <w:rPr>
          <w:sz w:val="28"/>
        </w:rPr>
        <w:t xml:space="preserve"> a </w:t>
      </w:r>
      <w:proofErr w:type="spellStart"/>
      <w:r w:rsidR="00DB091A">
        <w:rPr>
          <w:sz w:val="28"/>
          <w:lang w:val="ga-IE"/>
        </w:rPr>
        <w:t>bh</w:t>
      </w:r>
      <w:r w:rsidRPr="00BF1C76">
        <w:rPr>
          <w:sz w:val="28"/>
        </w:rPr>
        <w:t>íonn</w:t>
      </w:r>
      <w:proofErr w:type="spellEnd"/>
      <w:r w:rsidRPr="00BF1C76">
        <w:rPr>
          <w:sz w:val="28"/>
        </w:rPr>
        <w:t xml:space="preserve"> an </w:t>
      </w:r>
      <w:proofErr w:type="spellStart"/>
      <w:r w:rsidRPr="00BF1C76">
        <w:rPr>
          <w:sz w:val="28"/>
        </w:rPr>
        <w:t>fuinneamh</w:t>
      </w:r>
      <w:proofErr w:type="spellEnd"/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scaoilte</w:t>
      </w:r>
      <w:proofErr w:type="spellEnd"/>
      <w:r w:rsidRPr="00BF1C76">
        <w:rPr>
          <w:sz w:val="28"/>
        </w:rPr>
        <w:t xml:space="preserve"> </w:t>
      </w:r>
      <w:proofErr w:type="spellStart"/>
      <w:r w:rsidRPr="00BF1C76">
        <w:rPr>
          <w:sz w:val="28"/>
        </w:rPr>
        <w:t>acu</w:t>
      </w:r>
      <w:proofErr w:type="spellEnd"/>
      <w:r w:rsidRPr="00BF1C76">
        <w:rPr>
          <w:sz w:val="28"/>
        </w:rPr>
        <w:t>.</w:t>
      </w:r>
    </w:p>
    <w:p w:rsidR="00C4175C" w:rsidRDefault="00C4175C" w:rsidP="00C4175C">
      <w:pPr>
        <w:pStyle w:val="ListParagraph"/>
        <w:rPr>
          <w:sz w:val="28"/>
        </w:rPr>
      </w:pPr>
    </w:p>
    <w:p w:rsidR="00B56548" w:rsidRDefault="008E6562" w:rsidP="00B56548">
      <w:pPr>
        <w:rPr>
          <w:b/>
          <w:bCs/>
          <w:color w:val="FF0000"/>
          <w:sz w:val="32"/>
          <w:u w:val="single"/>
          <w:lang w:val="en-GB"/>
        </w:rPr>
      </w:pPr>
      <w:r>
        <w:rPr>
          <w:b/>
          <w:bCs/>
          <w:color w:val="FF0000"/>
          <w:sz w:val="32"/>
          <w:u w:val="single"/>
          <w:lang w:val="en-GB"/>
        </w:rPr>
        <w:t>Conair 2</w:t>
      </w:r>
      <w:r w:rsidR="00F04714">
        <w:rPr>
          <w:b/>
          <w:bCs/>
          <w:color w:val="FF0000"/>
          <w:sz w:val="32"/>
          <w:u w:val="single"/>
          <w:lang w:val="en-GB"/>
        </w:rPr>
        <w:t xml:space="preserve"> </w:t>
      </w:r>
      <w:r>
        <w:rPr>
          <w:b/>
          <w:bCs/>
          <w:color w:val="FF0000"/>
          <w:sz w:val="32"/>
          <w:u w:val="single"/>
          <w:lang w:val="en-GB"/>
        </w:rPr>
        <w:t xml:space="preserve">- </w:t>
      </w:r>
      <w:proofErr w:type="spellStart"/>
      <w:r w:rsidR="00B56548" w:rsidRPr="00B56548">
        <w:rPr>
          <w:b/>
          <w:bCs/>
          <w:color w:val="FF0000"/>
          <w:sz w:val="32"/>
          <w:u w:val="single"/>
          <w:lang w:val="en-GB"/>
        </w:rPr>
        <w:t>Fosfairiliú</w:t>
      </w:r>
      <w:proofErr w:type="spellEnd"/>
      <w:r w:rsidR="00B56548" w:rsidRPr="00B56548">
        <w:rPr>
          <w:b/>
          <w:bCs/>
          <w:color w:val="FF0000"/>
          <w:sz w:val="32"/>
          <w:u w:val="single"/>
          <w:lang w:val="en-GB"/>
        </w:rPr>
        <w:t xml:space="preserve"> </w:t>
      </w:r>
      <w:proofErr w:type="spellStart"/>
      <w:r w:rsidR="00B56548" w:rsidRPr="00B56548">
        <w:rPr>
          <w:b/>
          <w:bCs/>
          <w:color w:val="FF0000"/>
          <w:sz w:val="32"/>
          <w:u w:val="single"/>
          <w:lang w:val="en-GB"/>
        </w:rPr>
        <w:t>Neamh</w:t>
      </w:r>
      <w:r w:rsidR="00DB091A">
        <w:rPr>
          <w:b/>
          <w:bCs/>
          <w:color w:val="FF0000"/>
          <w:sz w:val="32"/>
          <w:u w:val="single"/>
          <w:lang w:val="en-GB"/>
        </w:rPr>
        <w:t>th</w:t>
      </w:r>
      <w:r w:rsidR="00B56548" w:rsidRPr="00B56548">
        <w:rPr>
          <w:b/>
          <w:bCs/>
          <w:color w:val="FF0000"/>
          <w:sz w:val="32"/>
          <w:u w:val="single"/>
          <w:lang w:val="en-GB"/>
        </w:rPr>
        <w:t>imtriallach</w:t>
      </w:r>
      <w:proofErr w:type="spellEnd"/>
      <w:r w:rsidR="00B56548" w:rsidRPr="00B56548">
        <w:rPr>
          <w:b/>
          <w:bCs/>
          <w:color w:val="FF0000"/>
          <w:sz w:val="32"/>
          <w:u w:val="single"/>
          <w:lang w:val="en-GB"/>
        </w:rPr>
        <w:t xml:space="preserve"> (non</w:t>
      </w:r>
      <w:r w:rsidR="00DB091A">
        <w:rPr>
          <w:b/>
          <w:bCs/>
          <w:color w:val="FF0000"/>
          <w:sz w:val="32"/>
          <w:u w:val="single"/>
          <w:lang w:val="en-GB"/>
        </w:rPr>
        <w:t>-</w:t>
      </w:r>
      <w:r w:rsidR="00B56548" w:rsidRPr="00B56548">
        <w:rPr>
          <w:b/>
          <w:bCs/>
          <w:color w:val="FF0000"/>
          <w:sz w:val="32"/>
          <w:u w:val="single"/>
          <w:lang w:val="en-GB"/>
        </w:rPr>
        <w:t>cyclic)</w:t>
      </w:r>
      <w:r w:rsidR="00B56548">
        <w:rPr>
          <w:b/>
          <w:bCs/>
          <w:color w:val="FF0000"/>
          <w:sz w:val="32"/>
          <w:u w:val="single"/>
          <w:lang w:val="en-GB"/>
        </w:rPr>
        <w:t>:</w:t>
      </w:r>
    </w:p>
    <w:p w:rsidR="008C6A64" w:rsidRPr="008C6A64" w:rsidRDefault="008C6A64" w:rsidP="008C6A64">
      <w:pPr>
        <w:pStyle w:val="ListParagraph"/>
        <w:numPr>
          <w:ilvl w:val="0"/>
          <w:numId w:val="15"/>
        </w:numPr>
        <w:rPr>
          <w:sz w:val="28"/>
          <w:vertAlign w:val="superscript"/>
          <w:lang w:val="en-GB"/>
        </w:rPr>
      </w:pPr>
      <w:proofErr w:type="spellStart"/>
      <w:r w:rsidRPr="008C6A64">
        <w:rPr>
          <w:sz w:val="28"/>
          <w:lang w:val="en-GB"/>
        </w:rPr>
        <w:t>Ceanglaíonn</w:t>
      </w:r>
      <w:proofErr w:type="spellEnd"/>
      <w:r w:rsidRPr="008C6A64">
        <w:rPr>
          <w:b/>
          <w:bCs/>
          <w:sz w:val="28"/>
          <w:lang w:val="en-GB"/>
        </w:rPr>
        <w:t xml:space="preserve"> </w:t>
      </w:r>
      <w:proofErr w:type="spellStart"/>
      <w:r w:rsidRPr="008C6A64">
        <w:rPr>
          <w:b/>
          <w:bCs/>
          <w:sz w:val="28"/>
          <w:lang w:val="en-GB"/>
        </w:rPr>
        <w:t>roinnt</w:t>
      </w:r>
      <w:proofErr w:type="spellEnd"/>
      <w:r w:rsidRPr="008C6A64">
        <w:rPr>
          <w:b/>
          <w:bCs/>
          <w:sz w:val="28"/>
          <w:lang w:val="en-GB"/>
        </w:rPr>
        <w:t xml:space="preserve"> </w:t>
      </w:r>
      <w:proofErr w:type="spellStart"/>
      <w:r w:rsidR="006373F2">
        <w:rPr>
          <w:b/>
          <w:bCs/>
          <w:sz w:val="28"/>
          <w:lang w:val="en-GB"/>
        </w:rPr>
        <w:t>l</w:t>
      </w:r>
      <w:r w:rsidR="008A151D">
        <w:rPr>
          <w:b/>
          <w:bCs/>
          <w:sz w:val="28"/>
          <w:lang w:val="en-GB"/>
        </w:rPr>
        <w:t>eictreoin</w:t>
      </w:r>
      <w:proofErr w:type="spellEnd"/>
      <w:r w:rsidR="008A151D">
        <w:rPr>
          <w:b/>
          <w:bCs/>
          <w:sz w:val="28"/>
          <w:lang w:val="en-GB"/>
        </w:rPr>
        <w:t xml:space="preserve"> </w:t>
      </w:r>
      <w:proofErr w:type="spellStart"/>
      <w:r w:rsidR="00F04714">
        <w:rPr>
          <w:b/>
          <w:bCs/>
          <w:sz w:val="28"/>
          <w:lang w:val="en-GB"/>
        </w:rPr>
        <w:t>ón</w:t>
      </w:r>
      <w:proofErr w:type="spellEnd"/>
      <w:r w:rsidR="008A151D">
        <w:rPr>
          <w:b/>
          <w:bCs/>
          <w:sz w:val="28"/>
          <w:lang w:val="en-GB"/>
        </w:rPr>
        <w:t xml:space="preserve"> </w:t>
      </w:r>
      <w:proofErr w:type="spellStart"/>
      <w:r w:rsidR="00F04714">
        <w:rPr>
          <w:b/>
          <w:bCs/>
          <w:sz w:val="28"/>
          <w:lang w:val="en-GB"/>
        </w:rPr>
        <w:t>g</w:t>
      </w:r>
      <w:r w:rsidR="006373F2">
        <w:rPr>
          <w:b/>
          <w:bCs/>
          <w:sz w:val="28"/>
          <w:lang w:val="en-GB"/>
        </w:rPr>
        <w:t>c</w:t>
      </w:r>
      <w:r w:rsidR="008A151D">
        <w:rPr>
          <w:b/>
          <w:bCs/>
          <w:sz w:val="28"/>
          <w:lang w:val="en-GB"/>
        </w:rPr>
        <w:t>ló</w:t>
      </w:r>
      <w:r w:rsidRPr="008C6A64">
        <w:rPr>
          <w:b/>
          <w:bCs/>
          <w:sz w:val="28"/>
          <w:lang w:val="en-GB"/>
        </w:rPr>
        <w:t>ra</w:t>
      </w:r>
      <w:r w:rsidR="008A151D">
        <w:rPr>
          <w:b/>
          <w:bCs/>
          <w:sz w:val="28"/>
          <w:lang w:val="en-GB"/>
        </w:rPr>
        <w:t>i</w:t>
      </w:r>
      <w:r w:rsidRPr="008C6A64">
        <w:rPr>
          <w:b/>
          <w:bCs/>
          <w:sz w:val="28"/>
          <w:lang w:val="en-GB"/>
        </w:rPr>
        <w:t>fil</w:t>
      </w:r>
      <w:r w:rsidR="00F04714">
        <w:rPr>
          <w:b/>
          <w:bCs/>
          <w:sz w:val="28"/>
          <w:lang w:val="en-GB"/>
        </w:rPr>
        <w:t>l</w:t>
      </w:r>
      <w:proofErr w:type="spellEnd"/>
      <w:r w:rsidRPr="008C6A64">
        <w:rPr>
          <w:b/>
          <w:bCs/>
          <w:sz w:val="28"/>
          <w:lang w:val="en-GB"/>
        </w:rPr>
        <w:t xml:space="preserve"> </w:t>
      </w:r>
      <w:r w:rsidRPr="008C6A64">
        <w:rPr>
          <w:sz w:val="28"/>
          <w:lang w:val="en-GB"/>
        </w:rPr>
        <w:t xml:space="preserve">le </w:t>
      </w:r>
      <w:r w:rsidRPr="008C6A64">
        <w:rPr>
          <w:b/>
          <w:bCs/>
          <w:sz w:val="28"/>
          <w:lang w:val="en-GB"/>
        </w:rPr>
        <w:t>NADP</w:t>
      </w:r>
      <w:r w:rsidRPr="008C6A64">
        <w:rPr>
          <w:b/>
          <w:bCs/>
          <w:sz w:val="28"/>
          <w:vertAlign w:val="superscript"/>
          <w:lang w:val="en-GB"/>
        </w:rPr>
        <w:t>+</w:t>
      </w:r>
      <w:r w:rsidRPr="008C6A64">
        <w:rPr>
          <w:b/>
          <w:bCs/>
          <w:sz w:val="28"/>
          <w:lang w:val="en-GB"/>
        </w:rPr>
        <w:t xml:space="preserve"> </w:t>
      </w:r>
      <w:r w:rsidRPr="008C6A64">
        <w:rPr>
          <w:lang w:val="en-GB"/>
        </w:rPr>
        <w:sym w:font="Wingdings" w:char="F0E0"/>
      </w:r>
      <w:r w:rsidRPr="008C6A64">
        <w:rPr>
          <w:b/>
          <w:bCs/>
          <w:sz w:val="28"/>
          <w:lang w:val="en-GB"/>
        </w:rPr>
        <w:t xml:space="preserve"> NADP</w:t>
      </w:r>
      <w:r w:rsidRPr="008C6A64">
        <w:rPr>
          <w:sz w:val="28"/>
          <w:vertAlign w:val="superscript"/>
          <w:lang w:val="en-GB"/>
        </w:rPr>
        <w:t>-</w:t>
      </w:r>
    </w:p>
    <w:p w:rsidR="008C6A64" w:rsidRPr="008C6A64" w:rsidRDefault="008C6A64" w:rsidP="008C6A64">
      <w:pPr>
        <w:pStyle w:val="ListParagraph"/>
        <w:rPr>
          <w:sz w:val="28"/>
        </w:rPr>
      </w:pPr>
      <w:r>
        <w:rPr>
          <w:sz w:val="28"/>
        </w:rPr>
        <w:t>(</w:t>
      </w:r>
      <w:proofErr w:type="spellStart"/>
      <w:proofErr w:type="gramStart"/>
      <w:r>
        <w:rPr>
          <w:sz w:val="28"/>
        </w:rPr>
        <w:t>ní</w:t>
      </w:r>
      <w:proofErr w:type="spellEnd"/>
      <w:proofErr w:type="gramEnd"/>
      <w:r>
        <w:rPr>
          <w:sz w:val="28"/>
        </w:rPr>
        <w:t xml:space="preserve"> f</w:t>
      </w:r>
      <w:r w:rsidR="00DB091A">
        <w:rPr>
          <w:sz w:val="28"/>
          <w:lang w:val="ga-IE"/>
        </w:rPr>
        <w:t>h</w:t>
      </w:r>
      <w:proofErr w:type="spellStart"/>
      <w:r>
        <w:rPr>
          <w:sz w:val="28"/>
        </w:rPr>
        <w:t>il</w:t>
      </w:r>
      <w:proofErr w:type="spellEnd"/>
      <w:r w:rsidR="00DB091A">
        <w:rPr>
          <w:sz w:val="28"/>
          <w:lang w:val="ga-IE"/>
        </w:rPr>
        <w:t>l</w:t>
      </w:r>
      <w:proofErr w:type="spellStart"/>
      <w:r>
        <w:rPr>
          <w:sz w:val="28"/>
        </w:rPr>
        <w:t>eann</w:t>
      </w:r>
      <w:proofErr w:type="spellEnd"/>
      <w:r>
        <w:rPr>
          <w:sz w:val="28"/>
        </w:rPr>
        <w:t xml:space="preserve"> said </w:t>
      </w:r>
      <w:proofErr w:type="spellStart"/>
      <w:r>
        <w:rPr>
          <w:sz w:val="28"/>
        </w:rPr>
        <w:t>s</w:t>
      </w:r>
      <w:r w:rsidR="00FF2A36">
        <w:rPr>
          <w:sz w:val="28"/>
        </w:rPr>
        <w:t>eo</w:t>
      </w:r>
      <w:proofErr w:type="spellEnd"/>
      <w:r w:rsidR="00FF2A36">
        <w:rPr>
          <w:sz w:val="28"/>
        </w:rPr>
        <w:t xml:space="preserve"> </w:t>
      </w:r>
      <w:proofErr w:type="spellStart"/>
      <w:r w:rsidR="00FF2A36">
        <w:rPr>
          <w:sz w:val="28"/>
        </w:rPr>
        <w:t>ar</w:t>
      </w:r>
      <w:proofErr w:type="spellEnd"/>
      <w:r w:rsidR="00FF2A36">
        <w:rPr>
          <w:sz w:val="28"/>
        </w:rPr>
        <w:t xml:space="preserve"> </w:t>
      </w:r>
      <w:proofErr w:type="spellStart"/>
      <w:r>
        <w:rPr>
          <w:sz w:val="28"/>
        </w:rPr>
        <w:t>ais</w:t>
      </w:r>
      <w:proofErr w:type="spellEnd"/>
      <w:r>
        <w:rPr>
          <w:sz w:val="28"/>
        </w:rPr>
        <w:t xml:space="preserve"> </w:t>
      </w:r>
      <w:proofErr w:type="spellStart"/>
      <w:r>
        <w:rPr>
          <w:sz w:val="28"/>
        </w:rPr>
        <w:t>chuig</w:t>
      </w:r>
      <w:proofErr w:type="spellEnd"/>
      <w:r>
        <w:rPr>
          <w:sz w:val="28"/>
        </w:rPr>
        <w:t xml:space="preserve"> an </w:t>
      </w:r>
      <w:proofErr w:type="spellStart"/>
      <w:r w:rsidR="00F04714">
        <w:rPr>
          <w:sz w:val="28"/>
        </w:rPr>
        <w:t>g</w:t>
      </w:r>
      <w:r w:rsidR="006373F2">
        <w:rPr>
          <w:sz w:val="28"/>
        </w:rPr>
        <w:t>c</w:t>
      </w:r>
      <w:r>
        <w:rPr>
          <w:sz w:val="28"/>
        </w:rPr>
        <w:t>l</w:t>
      </w:r>
      <w:proofErr w:type="spellEnd"/>
      <w:r w:rsidR="00DB091A">
        <w:rPr>
          <w:sz w:val="28"/>
          <w:lang w:val="ga-IE"/>
        </w:rPr>
        <w:t>ó</w:t>
      </w:r>
      <w:proofErr w:type="spellStart"/>
      <w:r>
        <w:rPr>
          <w:sz w:val="28"/>
        </w:rPr>
        <w:t>ra</w:t>
      </w:r>
      <w:proofErr w:type="spellEnd"/>
      <w:r w:rsidR="00DB091A">
        <w:rPr>
          <w:sz w:val="28"/>
          <w:lang w:val="ga-IE"/>
        </w:rPr>
        <w:t>i</w:t>
      </w:r>
      <w:r>
        <w:rPr>
          <w:sz w:val="28"/>
        </w:rPr>
        <w:t>fil</w:t>
      </w:r>
      <w:r w:rsidR="00DB091A">
        <w:rPr>
          <w:sz w:val="28"/>
          <w:lang w:val="ga-IE"/>
        </w:rPr>
        <w:t xml:space="preserve">l </w:t>
      </w:r>
      <w:r>
        <w:rPr>
          <w:sz w:val="28"/>
        </w:rPr>
        <w:t xml:space="preserve">= </w:t>
      </w:r>
      <w:proofErr w:type="spellStart"/>
      <w:r>
        <w:rPr>
          <w:sz w:val="28"/>
        </w:rPr>
        <w:t>ní</w:t>
      </w:r>
      <w:proofErr w:type="spellEnd"/>
      <w:r>
        <w:rPr>
          <w:sz w:val="28"/>
        </w:rPr>
        <w:t xml:space="preserve"> </w:t>
      </w:r>
      <w:proofErr w:type="spellStart"/>
      <w:r>
        <w:rPr>
          <w:sz w:val="28"/>
        </w:rPr>
        <w:t>timt</w:t>
      </w:r>
      <w:r w:rsidR="00F04714">
        <w:rPr>
          <w:sz w:val="28"/>
        </w:rPr>
        <w:t>h</w:t>
      </w:r>
      <w:r>
        <w:rPr>
          <w:sz w:val="28"/>
        </w:rPr>
        <w:t>riall</w:t>
      </w:r>
      <w:proofErr w:type="spellEnd"/>
      <w:r>
        <w:rPr>
          <w:sz w:val="28"/>
        </w:rPr>
        <w:t xml:space="preserve"> é)</w:t>
      </w:r>
    </w:p>
    <w:p w:rsidR="008C6A64" w:rsidRPr="008C6A64" w:rsidRDefault="008C6A64" w:rsidP="008C6A64">
      <w:pPr>
        <w:rPr>
          <w:sz w:val="28"/>
        </w:rPr>
      </w:pPr>
      <w:r w:rsidRPr="008C6A64">
        <w:rPr>
          <w:b/>
          <w:bCs/>
          <w:sz w:val="28"/>
          <w:lang w:val="en-GB"/>
        </w:rPr>
        <w:t xml:space="preserve">2. </w:t>
      </w:r>
      <w:r w:rsidRPr="008C6A64">
        <w:rPr>
          <w:sz w:val="28"/>
          <w:lang w:val="en-GB"/>
        </w:rPr>
        <w:t xml:space="preserve">Le </w:t>
      </w:r>
      <w:proofErr w:type="spellStart"/>
      <w:r w:rsidRPr="008C6A64">
        <w:rPr>
          <w:sz w:val="28"/>
          <w:lang w:val="en-GB"/>
        </w:rPr>
        <w:t>fuinneamh</w:t>
      </w:r>
      <w:proofErr w:type="spellEnd"/>
      <w:r w:rsidRPr="008C6A64">
        <w:rPr>
          <w:sz w:val="28"/>
          <w:lang w:val="en-GB"/>
        </w:rPr>
        <w:t xml:space="preserve"> </w:t>
      </w:r>
      <w:proofErr w:type="gramStart"/>
      <w:r w:rsidRPr="008C6A64">
        <w:rPr>
          <w:sz w:val="28"/>
          <w:lang w:val="en-GB"/>
        </w:rPr>
        <w:t>an</w:t>
      </w:r>
      <w:proofErr w:type="gramEnd"/>
      <w:r w:rsidRPr="008C6A64">
        <w:rPr>
          <w:sz w:val="28"/>
          <w:lang w:val="en-GB"/>
        </w:rPr>
        <w:t xml:space="preserve"> </w:t>
      </w:r>
      <w:proofErr w:type="spellStart"/>
      <w:r w:rsidRPr="008C6A64">
        <w:rPr>
          <w:sz w:val="28"/>
          <w:lang w:val="en-GB"/>
        </w:rPr>
        <w:t>tsolais</w:t>
      </w:r>
      <w:proofErr w:type="spellEnd"/>
      <w:r w:rsidRPr="008C6A64">
        <w:rPr>
          <w:sz w:val="28"/>
          <w:lang w:val="en-GB"/>
        </w:rPr>
        <w:t xml:space="preserve"> </w:t>
      </w:r>
      <w:proofErr w:type="spellStart"/>
      <w:r w:rsidRPr="008C6A64">
        <w:rPr>
          <w:sz w:val="28"/>
          <w:lang w:val="en-GB"/>
        </w:rPr>
        <w:t>scoiltea</w:t>
      </w:r>
      <w:r w:rsidR="00F04714">
        <w:rPr>
          <w:sz w:val="28"/>
          <w:lang w:val="en-GB"/>
        </w:rPr>
        <w:t>nn</w:t>
      </w:r>
      <w:proofErr w:type="spellEnd"/>
      <w:r w:rsidR="00F04714">
        <w:rPr>
          <w:sz w:val="28"/>
          <w:lang w:val="en-GB"/>
        </w:rPr>
        <w:t xml:space="preserve"> an t-</w:t>
      </w:r>
      <w:proofErr w:type="spellStart"/>
      <w:r w:rsidRPr="008C6A64">
        <w:rPr>
          <w:sz w:val="28"/>
          <w:lang w:val="en-GB"/>
        </w:rPr>
        <w:t>uisce</w:t>
      </w:r>
      <w:proofErr w:type="spellEnd"/>
      <w:r w:rsidRPr="008C6A64">
        <w:rPr>
          <w:sz w:val="28"/>
          <w:lang w:val="en-GB"/>
        </w:rPr>
        <w:t xml:space="preserve"> </w:t>
      </w:r>
    </w:p>
    <w:p w:rsidR="008C6A64" w:rsidRDefault="008C6A64" w:rsidP="008C6A64">
      <w:pPr>
        <w:rPr>
          <w:b/>
          <w:bCs/>
          <w:sz w:val="28"/>
          <w:lang w:val="en-GB"/>
        </w:rPr>
      </w:pPr>
      <w:r w:rsidRPr="008C6A64">
        <w:rPr>
          <w:sz w:val="28"/>
          <w:lang w:val="en-GB"/>
        </w:rPr>
        <w:t xml:space="preserve">                       </w:t>
      </w:r>
      <w:r w:rsidRPr="008C6A64">
        <w:rPr>
          <w:b/>
          <w:bCs/>
          <w:sz w:val="28"/>
          <w:lang w:val="en-GB"/>
        </w:rPr>
        <w:t>(</w:t>
      </w:r>
      <w:proofErr w:type="gramStart"/>
      <w:r w:rsidRPr="008C6A64">
        <w:rPr>
          <w:b/>
          <w:bCs/>
          <w:sz w:val="28"/>
          <w:lang w:val="en-GB"/>
        </w:rPr>
        <w:t>H</w:t>
      </w:r>
      <w:r w:rsidRPr="008C6A64">
        <w:rPr>
          <w:b/>
          <w:bCs/>
          <w:sz w:val="28"/>
          <w:vertAlign w:val="subscript"/>
          <w:lang w:val="en-GB"/>
        </w:rPr>
        <w:t>2</w:t>
      </w:r>
      <w:r w:rsidRPr="008C6A64">
        <w:rPr>
          <w:b/>
          <w:bCs/>
          <w:sz w:val="28"/>
          <w:lang w:val="en-GB"/>
        </w:rPr>
        <w:t>O  →</w:t>
      </w:r>
      <w:proofErr w:type="gramEnd"/>
      <w:r w:rsidRPr="008C6A64">
        <w:rPr>
          <w:b/>
          <w:bCs/>
          <w:sz w:val="28"/>
          <w:lang w:val="en-GB"/>
        </w:rPr>
        <w:t xml:space="preserve">  2H</w:t>
      </w:r>
      <w:r w:rsidRPr="008C6A64">
        <w:rPr>
          <w:b/>
          <w:bCs/>
          <w:sz w:val="28"/>
          <w:vertAlign w:val="superscript"/>
          <w:lang w:val="en-GB"/>
        </w:rPr>
        <w:t>+</w:t>
      </w:r>
      <w:r w:rsidRPr="008C6A64">
        <w:rPr>
          <w:b/>
          <w:bCs/>
          <w:sz w:val="28"/>
          <w:lang w:val="en-GB"/>
        </w:rPr>
        <w:t xml:space="preserve">  + 2e</w:t>
      </w:r>
      <w:r w:rsidRPr="008C6A64">
        <w:rPr>
          <w:b/>
          <w:bCs/>
          <w:sz w:val="28"/>
          <w:vertAlign w:val="superscript"/>
          <w:lang w:val="en-GB"/>
        </w:rPr>
        <w:t>-</w:t>
      </w:r>
      <w:r w:rsidR="00586144">
        <w:rPr>
          <w:b/>
          <w:bCs/>
          <w:sz w:val="28"/>
          <w:lang w:val="en-GB"/>
        </w:rPr>
        <w:t xml:space="preserve"> (</w:t>
      </w:r>
      <w:proofErr w:type="spellStart"/>
      <w:r w:rsidR="00586144">
        <w:rPr>
          <w:b/>
          <w:bCs/>
          <w:sz w:val="28"/>
          <w:lang w:val="en-GB"/>
        </w:rPr>
        <w:t>leictre</w:t>
      </w:r>
      <w:r w:rsidR="00FF2A36">
        <w:rPr>
          <w:b/>
          <w:bCs/>
          <w:sz w:val="28"/>
          <w:lang w:val="en-GB"/>
        </w:rPr>
        <w:t>o</w:t>
      </w:r>
      <w:r w:rsidR="006373F2">
        <w:rPr>
          <w:b/>
          <w:bCs/>
          <w:sz w:val="28"/>
          <w:lang w:val="en-GB"/>
        </w:rPr>
        <w:t>i</w:t>
      </w:r>
      <w:r w:rsidR="00FF2A36">
        <w:rPr>
          <w:b/>
          <w:bCs/>
          <w:sz w:val="28"/>
          <w:lang w:val="en-GB"/>
        </w:rPr>
        <w:t>n</w:t>
      </w:r>
      <w:proofErr w:type="spellEnd"/>
      <w:r w:rsidR="00FF2A36">
        <w:rPr>
          <w:b/>
          <w:bCs/>
          <w:sz w:val="28"/>
          <w:lang w:val="en-GB"/>
        </w:rPr>
        <w:t xml:space="preserve">) </w:t>
      </w:r>
      <w:r w:rsidRPr="008C6A64">
        <w:rPr>
          <w:b/>
          <w:bCs/>
          <w:sz w:val="28"/>
          <w:lang w:val="en-GB"/>
        </w:rPr>
        <w:t>+  ½O</w:t>
      </w:r>
      <w:r w:rsidRPr="008C6A64">
        <w:rPr>
          <w:b/>
          <w:bCs/>
          <w:sz w:val="28"/>
          <w:vertAlign w:val="subscript"/>
          <w:lang w:val="en-GB"/>
        </w:rPr>
        <w:t>2</w:t>
      </w:r>
      <w:r w:rsidRPr="008C6A64">
        <w:rPr>
          <w:b/>
          <w:bCs/>
          <w:sz w:val="28"/>
          <w:lang w:val="en-GB"/>
        </w:rPr>
        <w:t>).</w:t>
      </w:r>
    </w:p>
    <w:p w:rsidR="00984D68" w:rsidRPr="00311193" w:rsidRDefault="00C1675D" w:rsidP="00311193">
      <w:pPr>
        <w:numPr>
          <w:ilvl w:val="0"/>
          <w:numId w:val="16"/>
        </w:numPr>
        <w:rPr>
          <w:sz w:val="28"/>
        </w:rPr>
      </w:pPr>
      <w:proofErr w:type="spellStart"/>
      <w:r w:rsidRPr="00311193">
        <w:rPr>
          <w:sz w:val="28"/>
          <w:lang w:val="en-GB"/>
        </w:rPr>
        <w:t>Ceanglaíonn</w:t>
      </w:r>
      <w:proofErr w:type="spellEnd"/>
      <w:r w:rsidRPr="00311193">
        <w:rPr>
          <w:sz w:val="28"/>
          <w:lang w:val="en-GB"/>
        </w:rPr>
        <w:t xml:space="preserve"> </w:t>
      </w:r>
      <w:proofErr w:type="spellStart"/>
      <w:r w:rsidRPr="00311193">
        <w:rPr>
          <w:b/>
          <w:bCs/>
          <w:sz w:val="28"/>
          <w:lang w:val="en-GB"/>
        </w:rPr>
        <w:t>Hidrigine</w:t>
      </w:r>
      <w:proofErr w:type="spellEnd"/>
      <w:r w:rsidRPr="00311193">
        <w:rPr>
          <w:b/>
          <w:bCs/>
          <w:sz w:val="28"/>
          <w:lang w:val="en-GB"/>
        </w:rPr>
        <w:t xml:space="preserve"> (H+) </w:t>
      </w:r>
      <w:r w:rsidRPr="00311193">
        <w:rPr>
          <w:sz w:val="28"/>
          <w:lang w:val="en-GB"/>
        </w:rPr>
        <w:t xml:space="preserve">ó </w:t>
      </w:r>
      <w:proofErr w:type="spellStart"/>
      <w:r w:rsidRPr="00311193">
        <w:rPr>
          <w:sz w:val="28"/>
          <w:lang w:val="en-GB"/>
        </w:rPr>
        <w:t>scoilteadh</w:t>
      </w:r>
      <w:proofErr w:type="spellEnd"/>
      <w:r w:rsidRPr="00311193">
        <w:rPr>
          <w:sz w:val="28"/>
          <w:lang w:val="en-GB"/>
        </w:rPr>
        <w:t xml:space="preserve"> an </w:t>
      </w:r>
      <w:proofErr w:type="spellStart"/>
      <w:r w:rsidRPr="00311193">
        <w:rPr>
          <w:sz w:val="28"/>
          <w:lang w:val="en-GB"/>
        </w:rPr>
        <w:t>uisce</w:t>
      </w:r>
      <w:proofErr w:type="spellEnd"/>
      <w:r w:rsidRPr="00311193">
        <w:rPr>
          <w:sz w:val="28"/>
          <w:lang w:val="en-GB"/>
        </w:rPr>
        <w:t xml:space="preserve"> leis an NADP</w:t>
      </w:r>
      <w:r w:rsidRPr="00311193">
        <w:rPr>
          <w:sz w:val="28"/>
          <w:vertAlign w:val="superscript"/>
          <w:lang w:val="en-GB"/>
        </w:rPr>
        <w:t>-</w:t>
      </w:r>
      <w:r w:rsidRPr="00311193">
        <w:rPr>
          <w:sz w:val="28"/>
          <w:lang w:val="en-GB"/>
        </w:rPr>
        <w:t xml:space="preserve"> </w:t>
      </w:r>
      <w:proofErr w:type="spellStart"/>
      <w:proofErr w:type="gramStart"/>
      <w:r w:rsidRPr="00311193">
        <w:rPr>
          <w:sz w:val="28"/>
          <w:lang w:val="en-GB"/>
        </w:rPr>
        <w:t>chun</w:t>
      </w:r>
      <w:proofErr w:type="spellEnd"/>
      <w:proofErr w:type="gramEnd"/>
      <w:r w:rsidRPr="00311193">
        <w:rPr>
          <w:sz w:val="28"/>
          <w:lang w:val="en-GB"/>
        </w:rPr>
        <w:t xml:space="preserve"> NADPH a </w:t>
      </w:r>
      <w:proofErr w:type="spellStart"/>
      <w:r w:rsidRPr="00311193">
        <w:rPr>
          <w:sz w:val="28"/>
          <w:lang w:val="en-GB"/>
        </w:rPr>
        <w:t>dhéanamh</w:t>
      </w:r>
      <w:proofErr w:type="spellEnd"/>
      <w:r w:rsidRPr="00311193">
        <w:rPr>
          <w:sz w:val="28"/>
          <w:lang w:val="en-GB"/>
        </w:rPr>
        <w:t xml:space="preserve">.  </w:t>
      </w:r>
    </w:p>
    <w:p w:rsidR="00984D68" w:rsidRPr="00311193" w:rsidRDefault="00C1675D" w:rsidP="00311193">
      <w:pPr>
        <w:numPr>
          <w:ilvl w:val="0"/>
          <w:numId w:val="16"/>
        </w:numPr>
        <w:rPr>
          <w:sz w:val="28"/>
        </w:rPr>
      </w:pPr>
      <w:proofErr w:type="spellStart"/>
      <w:r w:rsidRPr="00311193">
        <w:rPr>
          <w:sz w:val="28"/>
          <w:lang w:val="en-GB"/>
        </w:rPr>
        <w:t>Téann</w:t>
      </w:r>
      <w:proofErr w:type="spellEnd"/>
      <w:r w:rsidRPr="00311193">
        <w:rPr>
          <w:sz w:val="28"/>
          <w:lang w:val="en-GB"/>
        </w:rPr>
        <w:t xml:space="preserve"> </w:t>
      </w:r>
      <w:proofErr w:type="spellStart"/>
      <w:r w:rsidRPr="00311193">
        <w:rPr>
          <w:sz w:val="28"/>
          <w:lang w:val="en-GB"/>
        </w:rPr>
        <w:t>cuid</w:t>
      </w:r>
      <w:proofErr w:type="spellEnd"/>
      <w:r w:rsidRPr="00311193">
        <w:rPr>
          <w:sz w:val="28"/>
          <w:lang w:val="en-GB"/>
        </w:rPr>
        <w:t xml:space="preserve"> de </w:t>
      </w:r>
      <w:proofErr w:type="spellStart"/>
      <w:proofErr w:type="gramStart"/>
      <w:r w:rsidRPr="00311193">
        <w:rPr>
          <w:b/>
          <w:bCs/>
          <w:sz w:val="28"/>
          <w:lang w:val="en-GB"/>
        </w:rPr>
        <w:t>na</w:t>
      </w:r>
      <w:proofErr w:type="spellEnd"/>
      <w:proofErr w:type="gramEnd"/>
      <w:r w:rsidRPr="00311193">
        <w:rPr>
          <w:b/>
          <w:bCs/>
          <w:sz w:val="28"/>
          <w:lang w:val="en-GB"/>
        </w:rPr>
        <w:t xml:space="preserve"> </w:t>
      </w:r>
      <w:proofErr w:type="spellStart"/>
      <w:r w:rsidRPr="00311193">
        <w:rPr>
          <w:b/>
          <w:bCs/>
          <w:sz w:val="28"/>
          <w:lang w:val="en-GB"/>
        </w:rPr>
        <w:t>leictreoin</w:t>
      </w:r>
      <w:proofErr w:type="spellEnd"/>
      <w:r w:rsidRPr="00311193">
        <w:rPr>
          <w:b/>
          <w:bCs/>
          <w:sz w:val="28"/>
          <w:lang w:val="en-GB"/>
        </w:rPr>
        <w:t xml:space="preserve"> </w:t>
      </w:r>
      <w:proofErr w:type="spellStart"/>
      <w:r w:rsidR="008A151D">
        <w:rPr>
          <w:b/>
          <w:bCs/>
          <w:sz w:val="28"/>
          <w:lang w:val="en-GB"/>
        </w:rPr>
        <w:t>ón</w:t>
      </w:r>
      <w:proofErr w:type="spellEnd"/>
      <w:r w:rsidR="008A151D">
        <w:rPr>
          <w:b/>
          <w:bCs/>
          <w:sz w:val="28"/>
          <w:lang w:val="en-GB"/>
        </w:rPr>
        <w:t xml:space="preserve"> </w:t>
      </w:r>
      <w:proofErr w:type="spellStart"/>
      <w:r w:rsidR="008A151D">
        <w:rPr>
          <w:b/>
          <w:bCs/>
          <w:sz w:val="28"/>
          <w:lang w:val="en-GB"/>
        </w:rPr>
        <w:t>Uisce</w:t>
      </w:r>
      <w:proofErr w:type="spellEnd"/>
      <w:r w:rsidR="008A151D">
        <w:rPr>
          <w:b/>
          <w:bCs/>
          <w:sz w:val="28"/>
          <w:lang w:val="en-GB"/>
        </w:rPr>
        <w:t xml:space="preserve"> </w:t>
      </w:r>
      <w:r w:rsidR="008A151D" w:rsidRPr="008A151D">
        <w:rPr>
          <w:b/>
          <w:bCs/>
          <w:sz w:val="28"/>
          <w:lang w:val="en-GB"/>
        </w:rPr>
        <w:sym w:font="Wingdings" w:char="F0E0"/>
      </w:r>
      <w:r w:rsidR="008A151D">
        <w:rPr>
          <w:b/>
          <w:bCs/>
          <w:sz w:val="28"/>
          <w:lang w:val="en-GB"/>
        </w:rPr>
        <w:t xml:space="preserve"> </w:t>
      </w:r>
      <w:proofErr w:type="spellStart"/>
      <w:r w:rsidR="006373F2">
        <w:rPr>
          <w:bCs/>
          <w:sz w:val="28"/>
          <w:lang w:val="en-GB"/>
        </w:rPr>
        <w:t>c</w:t>
      </w:r>
      <w:r w:rsidRPr="00311193">
        <w:rPr>
          <w:sz w:val="28"/>
          <w:lang w:val="en-GB"/>
        </w:rPr>
        <w:t>lóraifill</w:t>
      </w:r>
      <w:proofErr w:type="spellEnd"/>
      <w:r w:rsidRPr="00311193">
        <w:rPr>
          <w:sz w:val="28"/>
          <w:lang w:val="en-GB"/>
        </w:rPr>
        <w:t xml:space="preserve"> </w:t>
      </w:r>
      <w:proofErr w:type="spellStart"/>
      <w:r w:rsidRPr="00311193">
        <w:rPr>
          <w:sz w:val="28"/>
          <w:lang w:val="en-GB"/>
        </w:rPr>
        <w:t>chun</w:t>
      </w:r>
      <w:proofErr w:type="spellEnd"/>
      <w:r w:rsidRPr="00311193">
        <w:rPr>
          <w:sz w:val="28"/>
          <w:lang w:val="en-GB"/>
        </w:rPr>
        <w:t xml:space="preserve"> </w:t>
      </w:r>
      <w:proofErr w:type="spellStart"/>
      <w:r w:rsidRPr="00311193">
        <w:rPr>
          <w:sz w:val="28"/>
          <w:lang w:val="en-GB"/>
        </w:rPr>
        <w:t>áit</w:t>
      </w:r>
      <w:proofErr w:type="spellEnd"/>
      <w:r w:rsidRPr="00311193">
        <w:rPr>
          <w:sz w:val="28"/>
          <w:lang w:val="en-GB"/>
        </w:rPr>
        <w:t xml:space="preserve"> </w:t>
      </w:r>
      <w:proofErr w:type="spellStart"/>
      <w:r w:rsidRPr="00311193">
        <w:rPr>
          <w:sz w:val="28"/>
          <w:lang w:val="en-GB"/>
        </w:rPr>
        <w:t>na</w:t>
      </w:r>
      <w:proofErr w:type="spellEnd"/>
      <w:r w:rsidRPr="00311193">
        <w:rPr>
          <w:sz w:val="28"/>
          <w:lang w:val="en-GB"/>
        </w:rPr>
        <w:t xml:space="preserve"> </w:t>
      </w:r>
      <w:proofErr w:type="spellStart"/>
      <w:r w:rsidRPr="00311193">
        <w:rPr>
          <w:sz w:val="28"/>
          <w:lang w:val="en-GB"/>
        </w:rPr>
        <w:t>leictreon</w:t>
      </w:r>
      <w:proofErr w:type="spellEnd"/>
      <w:r w:rsidRPr="00311193">
        <w:rPr>
          <w:sz w:val="28"/>
          <w:lang w:val="en-GB"/>
        </w:rPr>
        <w:t xml:space="preserve"> a </w:t>
      </w:r>
      <w:proofErr w:type="spellStart"/>
      <w:r w:rsidRPr="00311193">
        <w:rPr>
          <w:sz w:val="28"/>
          <w:lang w:val="en-GB"/>
        </w:rPr>
        <w:t>cailleadh</w:t>
      </w:r>
      <w:proofErr w:type="spellEnd"/>
      <w:r w:rsidR="00F04714">
        <w:rPr>
          <w:sz w:val="28"/>
          <w:lang w:val="en-GB"/>
        </w:rPr>
        <w:t>,</w:t>
      </w:r>
      <w:r w:rsidRPr="00311193">
        <w:rPr>
          <w:sz w:val="28"/>
          <w:lang w:val="en-GB"/>
        </w:rPr>
        <w:t xml:space="preserve"> a </w:t>
      </w:r>
      <w:proofErr w:type="spellStart"/>
      <w:r w:rsidRPr="00311193">
        <w:rPr>
          <w:sz w:val="28"/>
          <w:lang w:val="en-GB"/>
        </w:rPr>
        <w:t>thógáil</w:t>
      </w:r>
      <w:proofErr w:type="spellEnd"/>
      <w:r w:rsidRPr="00311193">
        <w:rPr>
          <w:sz w:val="28"/>
          <w:lang w:val="en-GB"/>
        </w:rPr>
        <w:t>.</w:t>
      </w:r>
    </w:p>
    <w:p w:rsidR="008E6562" w:rsidRDefault="008E6562" w:rsidP="008C6A64">
      <w:pPr>
        <w:rPr>
          <w:sz w:val="28"/>
        </w:rPr>
      </w:pPr>
    </w:p>
    <w:p w:rsidR="00F639C1" w:rsidRDefault="00F639C1" w:rsidP="003C7E97">
      <w:pPr>
        <w:jc w:val="center"/>
        <w:rPr>
          <w:b/>
          <w:color w:val="FF0066"/>
          <w:sz w:val="32"/>
          <w:u w:val="single"/>
        </w:rPr>
      </w:pPr>
    </w:p>
    <w:p w:rsidR="003C7E97" w:rsidRPr="003C7E97" w:rsidRDefault="00637DDA" w:rsidP="003C7E97">
      <w:pPr>
        <w:jc w:val="center"/>
        <w:rPr>
          <w:b/>
          <w:bCs/>
          <w:color w:val="FF0066"/>
          <w:sz w:val="36"/>
          <w:u w:val="single"/>
          <w:lang w:val="en-GB"/>
        </w:rPr>
      </w:pPr>
      <w:r>
        <w:rPr>
          <w:b/>
          <w:color w:val="FF0066"/>
          <w:sz w:val="32"/>
          <w:u w:val="single"/>
        </w:rPr>
        <w:t xml:space="preserve">Ag </w:t>
      </w:r>
      <w:proofErr w:type="spellStart"/>
      <w:r>
        <w:rPr>
          <w:b/>
          <w:color w:val="FF0066"/>
          <w:sz w:val="32"/>
          <w:u w:val="single"/>
        </w:rPr>
        <w:t>deireadh</w:t>
      </w:r>
      <w:proofErr w:type="spellEnd"/>
      <w:r>
        <w:rPr>
          <w:b/>
          <w:color w:val="FF0066"/>
          <w:sz w:val="32"/>
          <w:u w:val="single"/>
        </w:rPr>
        <w:t xml:space="preserve"> </w:t>
      </w:r>
      <w:r w:rsidR="00F04714">
        <w:rPr>
          <w:b/>
          <w:color w:val="FF0066"/>
          <w:sz w:val="32"/>
          <w:u w:val="single"/>
        </w:rPr>
        <w:t>an</w:t>
      </w:r>
      <w:r>
        <w:rPr>
          <w:b/>
          <w:color w:val="FF0066"/>
          <w:sz w:val="32"/>
          <w:u w:val="single"/>
        </w:rPr>
        <w:t xml:space="preserve"> 2 </w:t>
      </w:r>
      <w:proofErr w:type="spellStart"/>
      <w:r>
        <w:rPr>
          <w:b/>
          <w:color w:val="FF0066"/>
          <w:sz w:val="32"/>
          <w:u w:val="single"/>
        </w:rPr>
        <w:t>C</w:t>
      </w:r>
      <w:r w:rsidR="00F04714">
        <w:rPr>
          <w:b/>
          <w:color w:val="FF0066"/>
          <w:sz w:val="32"/>
          <w:u w:val="single"/>
        </w:rPr>
        <w:t>h</w:t>
      </w:r>
      <w:r>
        <w:rPr>
          <w:b/>
          <w:color w:val="FF0066"/>
          <w:sz w:val="32"/>
          <w:u w:val="single"/>
        </w:rPr>
        <w:t>onair</w:t>
      </w:r>
      <w:proofErr w:type="spellEnd"/>
      <w:r>
        <w:rPr>
          <w:b/>
          <w:color w:val="FF0066"/>
          <w:sz w:val="32"/>
          <w:u w:val="single"/>
        </w:rPr>
        <w:t xml:space="preserve"> d</w:t>
      </w:r>
      <w:r w:rsidR="00F04714">
        <w:rPr>
          <w:b/>
          <w:color w:val="FF0066"/>
          <w:sz w:val="32"/>
          <w:u w:val="single"/>
        </w:rPr>
        <w:t xml:space="preserve">e </w:t>
      </w:r>
      <w:proofErr w:type="spellStart"/>
      <w:r w:rsidR="00F04714">
        <w:rPr>
          <w:b/>
          <w:color w:val="FF0066"/>
          <w:sz w:val="32"/>
          <w:u w:val="single"/>
        </w:rPr>
        <w:t>Ch</w:t>
      </w:r>
      <w:r>
        <w:rPr>
          <w:b/>
          <w:color w:val="FF0066"/>
          <w:sz w:val="32"/>
          <w:u w:val="single"/>
        </w:rPr>
        <w:t>éim</w:t>
      </w:r>
      <w:proofErr w:type="spellEnd"/>
      <w:r>
        <w:rPr>
          <w:b/>
          <w:color w:val="FF0066"/>
          <w:sz w:val="32"/>
          <w:u w:val="single"/>
        </w:rPr>
        <w:t xml:space="preserve"> </w:t>
      </w:r>
      <w:proofErr w:type="gramStart"/>
      <w:r>
        <w:rPr>
          <w:b/>
          <w:color w:val="FF0066"/>
          <w:sz w:val="32"/>
          <w:u w:val="single"/>
        </w:rPr>
        <w:t>an</w:t>
      </w:r>
      <w:proofErr w:type="gramEnd"/>
      <w:r>
        <w:rPr>
          <w:b/>
          <w:color w:val="FF0066"/>
          <w:sz w:val="32"/>
          <w:u w:val="single"/>
        </w:rPr>
        <w:t xml:space="preserve"> </w:t>
      </w:r>
      <w:proofErr w:type="spellStart"/>
      <w:r>
        <w:rPr>
          <w:b/>
          <w:color w:val="FF0066"/>
          <w:sz w:val="32"/>
          <w:u w:val="single"/>
        </w:rPr>
        <w:t>t</w:t>
      </w:r>
      <w:r w:rsidR="003C7E97" w:rsidRPr="003C7E97">
        <w:rPr>
          <w:b/>
          <w:color w:val="FF0066"/>
          <w:sz w:val="32"/>
          <w:u w:val="single"/>
        </w:rPr>
        <w:t>Sola</w:t>
      </w:r>
      <w:r>
        <w:rPr>
          <w:b/>
          <w:color w:val="FF0066"/>
          <w:sz w:val="32"/>
          <w:u w:val="single"/>
        </w:rPr>
        <w:t>i</w:t>
      </w:r>
      <w:r w:rsidR="003C7E97" w:rsidRPr="003C7E97">
        <w:rPr>
          <w:b/>
          <w:color w:val="FF0066"/>
          <w:sz w:val="32"/>
          <w:u w:val="single"/>
        </w:rPr>
        <w:t>s</w:t>
      </w:r>
      <w:proofErr w:type="spellEnd"/>
      <w:r w:rsidR="003C7E97" w:rsidRPr="003C7E97">
        <w:rPr>
          <w:b/>
          <w:color w:val="FF0066"/>
          <w:sz w:val="32"/>
          <w:u w:val="single"/>
        </w:rPr>
        <w:t xml:space="preserve"> </w:t>
      </w:r>
      <w:proofErr w:type="spellStart"/>
      <w:r w:rsidR="003C7E97" w:rsidRPr="003C7E97">
        <w:rPr>
          <w:b/>
          <w:color w:val="FF0066"/>
          <w:sz w:val="32"/>
          <w:u w:val="single"/>
        </w:rPr>
        <w:t>beidh</w:t>
      </w:r>
      <w:proofErr w:type="spellEnd"/>
      <w:r w:rsidR="003C7E97" w:rsidRPr="003C7E97">
        <w:rPr>
          <w:b/>
          <w:color w:val="FF0066"/>
          <w:sz w:val="32"/>
          <w:u w:val="single"/>
        </w:rPr>
        <w:t>:</w:t>
      </w:r>
      <w:r w:rsidR="003C7E97" w:rsidRPr="003C7E97">
        <w:rPr>
          <w:b/>
          <w:bCs/>
          <w:color w:val="FF0066"/>
          <w:sz w:val="32"/>
          <w:u w:val="single"/>
        </w:rPr>
        <w:br/>
      </w:r>
    </w:p>
    <w:p w:rsidR="008E6562" w:rsidRPr="003C7E97" w:rsidRDefault="003C7E97" w:rsidP="008C6A64">
      <w:pPr>
        <w:rPr>
          <w:sz w:val="32"/>
        </w:rPr>
      </w:pPr>
      <w:proofErr w:type="spellStart"/>
      <w:r w:rsidRPr="003C7E97">
        <w:rPr>
          <w:b/>
          <w:bCs/>
          <w:sz w:val="32"/>
          <w:lang w:val="en-GB"/>
        </w:rPr>
        <w:t>Torthaí</w:t>
      </w:r>
      <w:proofErr w:type="spellEnd"/>
      <w:r w:rsidR="00DB091A">
        <w:rPr>
          <w:b/>
          <w:bCs/>
          <w:sz w:val="32"/>
          <w:lang w:val="en-GB"/>
        </w:rPr>
        <w:t xml:space="preserve"> </w:t>
      </w:r>
      <w:proofErr w:type="gramStart"/>
      <w:r w:rsidRPr="003C7E97">
        <w:rPr>
          <w:b/>
          <w:bCs/>
          <w:sz w:val="32"/>
          <w:lang w:val="en-GB"/>
        </w:rPr>
        <w:t>=  ATP</w:t>
      </w:r>
      <w:proofErr w:type="gramEnd"/>
      <w:r w:rsidRPr="003C7E97">
        <w:rPr>
          <w:sz w:val="32"/>
          <w:lang w:val="en-GB"/>
        </w:rPr>
        <w:t xml:space="preserve">, </w:t>
      </w:r>
      <w:r w:rsidRPr="003C7E97">
        <w:rPr>
          <w:b/>
          <w:bCs/>
          <w:sz w:val="32"/>
          <w:lang w:val="en-GB"/>
        </w:rPr>
        <w:t>NADPH</w:t>
      </w:r>
      <w:r w:rsidRPr="003C7E97">
        <w:rPr>
          <w:sz w:val="32"/>
          <w:lang w:val="en-GB"/>
        </w:rPr>
        <w:t xml:space="preserve"> &amp; </w:t>
      </w:r>
      <w:r w:rsidRPr="003C7E97">
        <w:rPr>
          <w:b/>
          <w:bCs/>
          <w:sz w:val="32"/>
          <w:lang w:val="en-GB"/>
        </w:rPr>
        <w:t>O₂</w:t>
      </w:r>
      <w:r w:rsidRPr="003C7E97">
        <w:rPr>
          <w:sz w:val="32"/>
          <w:lang w:val="en-GB"/>
        </w:rPr>
        <w:t xml:space="preserve"> </w:t>
      </w:r>
      <w:proofErr w:type="spellStart"/>
      <w:r w:rsidRPr="003C7E97">
        <w:rPr>
          <w:sz w:val="32"/>
          <w:lang w:val="en-GB"/>
        </w:rPr>
        <w:t>déanta</w:t>
      </w:r>
      <w:proofErr w:type="spellEnd"/>
      <w:r w:rsidR="003F09AF">
        <w:rPr>
          <w:sz w:val="32"/>
          <w:lang w:val="en-GB"/>
        </w:rPr>
        <w:t xml:space="preserve"> </w:t>
      </w:r>
      <w:proofErr w:type="spellStart"/>
      <w:r w:rsidR="003F09AF">
        <w:rPr>
          <w:sz w:val="32"/>
          <w:lang w:val="en-GB"/>
        </w:rPr>
        <w:t>sa</w:t>
      </w:r>
      <w:proofErr w:type="spellEnd"/>
      <w:r w:rsidR="003F09AF">
        <w:rPr>
          <w:sz w:val="32"/>
          <w:lang w:val="en-GB"/>
        </w:rPr>
        <w:t xml:space="preserve"> chill.</w:t>
      </w:r>
    </w:p>
    <w:p w:rsidR="008E6562" w:rsidRDefault="008E6562" w:rsidP="008C6A64">
      <w:pPr>
        <w:rPr>
          <w:sz w:val="28"/>
        </w:rPr>
      </w:pPr>
    </w:p>
    <w:p w:rsidR="008E6562" w:rsidRPr="008E6562" w:rsidRDefault="00637DDA" w:rsidP="008E6562">
      <w:pPr>
        <w:jc w:val="center"/>
        <w:rPr>
          <w:b/>
          <w:color w:val="00B050"/>
          <w:sz w:val="36"/>
          <w:u w:val="single"/>
        </w:rPr>
      </w:pPr>
      <w:proofErr w:type="spellStart"/>
      <w:r>
        <w:rPr>
          <w:b/>
          <w:color w:val="00B050"/>
          <w:sz w:val="36"/>
          <w:u w:val="single"/>
        </w:rPr>
        <w:t>Céim</w:t>
      </w:r>
      <w:proofErr w:type="spellEnd"/>
      <w:r>
        <w:rPr>
          <w:b/>
          <w:color w:val="00B050"/>
          <w:sz w:val="36"/>
          <w:u w:val="single"/>
        </w:rPr>
        <w:t xml:space="preserve"> </w:t>
      </w:r>
      <w:proofErr w:type="gramStart"/>
      <w:r>
        <w:rPr>
          <w:b/>
          <w:color w:val="00B050"/>
          <w:sz w:val="36"/>
          <w:u w:val="single"/>
        </w:rPr>
        <w:t>an</w:t>
      </w:r>
      <w:proofErr w:type="gramEnd"/>
      <w:r w:rsidR="008E6562" w:rsidRPr="008E6562">
        <w:rPr>
          <w:b/>
          <w:color w:val="00B050"/>
          <w:sz w:val="36"/>
          <w:u w:val="single"/>
        </w:rPr>
        <w:t xml:space="preserve"> </w:t>
      </w:r>
      <w:proofErr w:type="spellStart"/>
      <w:r w:rsidR="008E6562" w:rsidRPr="008E6562">
        <w:rPr>
          <w:b/>
          <w:color w:val="00B050"/>
          <w:sz w:val="36"/>
          <w:u w:val="single"/>
        </w:rPr>
        <w:t>Dorcha</w:t>
      </w:r>
      <w:r>
        <w:rPr>
          <w:b/>
          <w:color w:val="00B050"/>
          <w:sz w:val="36"/>
          <w:u w:val="single"/>
        </w:rPr>
        <w:t>dais</w:t>
      </w:r>
      <w:proofErr w:type="spellEnd"/>
      <w:r w:rsidR="008E6562" w:rsidRPr="008E6562">
        <w:rPr>
          <w:b/>
          <w:color w:val="00B050"/>
          <w:sz w:val="36"/>
          <w:u w:val="single"/>
        </w:rPr>
        <w:t>:</w:t>
      </w:r>
    </w:p>
    <w:p w:rsidR="008822A9" w:rsidRPr="008822A9" w:rsidRDefault="008822A9" w:rsidP="008822A9">
      <w:pPr>
        <w:rPr>
          <w:sz w:val="28"/>
        </w:rPr>
      </w:pPr>
      <w:proofErr w:type="spellStart"/>
      <w:r w:rsidRPr="008822A9">
        <w:rPr>
          <w:b/>
          <w:bCs/>
          <w:sz w:val="28"/>
          <w:u w:val="single"/>
          <w:lang w:val="en-GB"/>
        </w:rPr>
        <w:t>Suíomh</w:t>
      </w:r>
      <w:proofErr w:type="spellEnd"/>
      <w:r w:rsidRPr="008822A9">
        <w:rPr>
          <w:b/>
          <w:bCs/>
          <w:sz w:val="28"/>
          <w:lang w:val="en-GB"/>
        </w:rPr>
        <w:t>:</w:t>
      </w:r>
      <w:r w:rsidRPr="008822A9">
        <w:rPr>
          <w:sz w:val="28"/>
          <w:lang w:val="en-GB"/>
        </w:rPr>
        <w:t xml:space="preserve"> </w:t>
      </w:r>
      <w:proofErr w:type="spellStart"/>
      <w:r w:rsidRPr="008822A9">
        <w:rPr>
          <w:b/>
          <w:bCs/>
          <w:sz w:val="28"/>
          <w:lang w:val="en-GB"/>
        </w:rPr>
        <w:t>Clóraplast</w:t>
      </w:r>
      <w:r w:rsidR="00F04714">
        <w:rPr>
          <w:b/>
          <w:bCs/>
          <w:sz w:val="28"/>
          <w:lang w:val="en-GB"/>
        </w:rPr>
        <w:t>a</w:t>
      </w:r>
      <w:r w:rsidRPr="008822A9">
        <w:rPr>
          <w:b/>
          <w:bCs/>
          <w:sz w:val="28"/>
          <w:lang w:val="en-GB"/>
        </w:rPr>
        <w:t>í</w:t>
      </w:r>
      <w:proofErr w:type="spellEnd"/>
      <w:r w:rsidRPr="008822A9">
        <w:rPr>
          <w:b/>
          <w:bCs/>
          <w:sz w:val="28"/>
          <w:lang w:val="en-GB"/>
        </w:rPr>
        <w:t xml:space="preserve"> </w:t>
      </w:r>
      <w:proofErr w:type="spellStart"/>
      <w:proofErr w:type="gramStart"/>
      <w:r w:rsidRPr="008822A9">
        <w:rPr>
          <w:b/>
          <w:bCs/>
          <w:sz w:val="28"/>
          <w:lang w:val="en-GB"/>
        </w:rPr>
        <w:t>na</w:t>
      </w:r>
      <w:proofErr w:type="spellEnd"/>
      <w:proofErr w:type="gramEnd"/>
      <w:r w:rsidRPr="008822A9">
        <w:rPr>
          <w:b/>
          <w:bCs/>
          <w:sz w:val="28"/>
          <w:lang w:val="en-GB"/>
        </w:rPr>
        <w:t xml:space="preserve"> </w:t>
      </w:r>
      <w:proofErr w:type="spellStart"/>
      <w:r w:rsidR="00DB091A">
        <w:rPr>
          <w:b/>
          <w:bCs/>
          <w:sz w:val="28"/>
          <w:lang w:val="en-GB"/>
        </w:rPr>
        <w:t>gc</w:t>
      </w:r>
      <w:r w:rsidRPr="008822A9">
        <w:rPr>
          <w:b/>
          <w:bCs/>
          <w:sz w:val="28"/>
          <w:lang w:val="en-GB"/>
        </w:rPr>
        <w:t>eall</w:t>
      </w:r>
      <w:proofErr w:type="spellEnd"/>
      <w:r w:rsidRPr="008822A9">
        <w:rPr>
          <w:b/>
          <w:bCs/>
          <w:sz w:val="28"/>
          <w:lang w:val="en-GB"/>
        </w:rPr>
        <w:t xml:space="preserve"> (</w:t>
      </w:r>
      <w:proofErr w:type="spellStart"/>
      <w:r w:rsidRPr="008822A9">
        <w:rPr>
          <w:b/>
          <w:bCs/>
          <w:sz w:val="28"/>
          <w:lang w:val="en-GB"/>
        </w:rPr>
        <w:t>str</w:t>
      </w:r>
      <w:r w:rsidR="00DB091A">
        <w:rPr>
          <w:b/>
          <w:bCs/>
          <w:sz w:val="28"/>
          <w:lang w:val="en-GB"/>
        </w:rPr>
        <w:t>ó</w:t>
      </w:r>
      <w:r w:rsidRPr="008822A9">
        <w:rPr>
          <w:b/>
          <w:bCs/>
          <w:sz w:val="28"/>
          <w:lang w:val="en-GB"/>
        </w:rPr>
        <w:t>ma</w:t>
      </w:r>
      <w:proofErr w:type="spellEnd"/>
      <w:r w:rsidRPr="008822A9">
        <w:rPr>
          <w:b/>
          <w:bCs/>
          <w:sz w:val="28"/>
          <w:lang w:val="en-GB"/>
        </w:rPr>
        <w:t>).</w:t>
      </w:r>
    </w:p>
    <w:p w:rsidR="00984D68" w:rsidRPr="008822A9" w:rsidRDefault="00C1675D" w:rsidP="008822A9">
      <w:pPr>
        <w:numPr>
          <w:ilvl w:val="0"/>
          <w:numId w:val="17"/>
        </w:numPr>
        <w:rPr>
          <w:sz w:val="28"/>
        </w:rPr>
      </w:pPr>
      <w:proofErr w:type="spellStart"/>
      <w:r w:rsidRPr="008822A9">
        <w:rPr>
          <w:sz w:val="28"/>
          <w:lang w:val="en-GB"/>
        </w:rPr>
        <w:t>Níl</w:t>
      </w:r>
      <w:proofErr w:type="spellEnd"/>
      <w:r w:rsidRPr="008822A9">
        <w:rPr>
          <w:sz w:val="28"/>
          <w:lang w:val="en-GB"/>
        </w:rPr>
        <w:t xml:space="preserve"> </w:t>
      </w:r>
      <w:proofErr w:type="spellStart"/>
      <w:r w:rsidRPr="008822A9">
        <w:rPr>
          <w:sz w:val="28"/>
          <w:lang w:val="en-GB"/>
        </w:rPr>
        <w:t>gá</w:t>
      </w:r>
      <w:proofErr w:type="spellEnd"/>
      <w:r w:rsidRPr="008822A9">
        <w:rPr>
          <w:sz w:val="28"/>
          <w:lang w:val="en-GB"/>
        </w:rPr>
        <w:t xml:space="preserve"> le </w:t>
      </w:r>
      <w:proofErr w:type="spellStart"/>
      <w:r w:rsidRPr="008822A9">
        <w:rPr>
          <w:sz w:val="28"/>
          <w:lang w:val="en-GB"/>
        </w:rPr>
        <w:t>solas</w:t>
      </w:r>
      <w:proofErr w:type="spellEnd"/>
      <w:r w:rsidRPr="008822A9">
        <w:rPr>
          <w:sz w:val="28"/>
          <w:lang w:val="en-GB"/>
        </w:rPr>
        <w:t>.</w:t>
      </w:r>
    </w:p>
    <w:p w:rsidR="00984D68" w:rsidRPr="00983B96" w:rsidRDefault="00C1675D" w:rsidP="008822A9">
      <w:pPr>
        <w:numPr>
          <w:ilvl w:val="0"/>
          <w:numId w:val="17"/>
        </w:numPr>
        <w:rPr>
          <w:sz w:val="28"/>
        </w:rPr>
      </w:pPr>
      <w:proofErr w:type="spellStart"/>
      <w:r w:rsidRPr="00983B96">
        <w:rPr>
          <w:sz w:val="28"/>
          <w:lang w:val="en-GB"/>
        </w:rPr>
        <w:t>Déantar</w:t>
      </w:r>
      <w:proofErr w:type="spellEnd"/>
      <w:r w:rsidRPr="00983B96">
        <w:rPr>
          <w:sz w:val="28"/>
          <w:lang w:val="en-GB"/>
        </w:rPr>
        <w:t xml:space="preserve"> an </w:t>
      </w:r>
      <w:proofErr w:type="spellStart"/>
      <w:r w:rsidR="00557D79" w:rsidRPr="00983B96">
        <w:rPr>
          <w:b/>
          <w:bCs/>
          <w:color w:val="FF0066"/>
          <w:sz w:val="28"/>
          <w:u w:val="single"/>
          <w:lang w:val="en-GB"/>
        </w:rPr>
        <w:t>gluc</w:t>
      </w:r>
      <w:r w:rsidR="00DB091A">
        <w:rPr>
          <w:b/>
          <w:bCs/>
          <w:color w:val="FF0066"/>
          <w:sz w:val="28"/>
          <w:u w:val="single"/>
          <w:lang w:val="en-GB"/>
        </w:rPr>
        <w:t>ós</w:t>
      </w:r>
      <w:proofErr w:type="spellEnd"/>
      <w:r w:rsidR="00557D79" w:rsidRPr="00983B96">
        <w:rPr>
          <w:b/>
          <w:bCs/>
          <w:color w:val="FF0066"/>
          <w:sz w:val="28"/>
          <w:u w:val="single"/>
          <w:lang w:val="en-GB"/>
        </w:rPr>
        <w:t xml:space="preserve"> (</w:t>
      </w:r>
      <w:proofErr w:type="gramStart"/>
      <w:r w:rsidR="00557D79" w:rsidRPr="00983B96">
        <w:rPr>
          <w:b/>
          <w:bCs/>
          <w:color w:val="FF0066"/>
          <w:sz w:val="28"/>
          <w:u w:val="single"/>
          <w:lang w:val="en-GB"/>
        </w:rPr>
        <w:t>C</w:t>
      </w:r>
      <w:r w:rsidR="00557D79" w:rsidRPr="00983B96">
        <w:rPr>
          <w:b/>
          <w:bCs/>
          <w:color w:val="FF0066"/>
          <w:sz w:val="28"/>
          <w:u w:val="single"/>
          <w:vertAlign w:val="subscript"/>
          <w:lang w:val="en-GB"/>
        </w:rPr>
        <w:t>6</w:t>
      </w:r>
      <w:r w:rsidR="00557D79" w:rsidRPr="00983B96">
        <w:rPr>
          <w:b/>
          <w:bCs/>
          <w:color w:val="FF0066"/>
          <w:sz w:val="28"/>
          <w:u w:val="single"/>
          <w:lang w:val="en-GB"/>
        </w:rPr>
        <w:t>H</w:t>
      </w:r>
      <w:r w:rsidR="00557D79" w:rsidRPr="00983B96">
        <w:rPr>
          <w:b/>
          <w:bCs/>
          <w:color w:val="FF0066"/>
          <w:sz w:val="28"/>
          <w:u w:val="single"/>
          <w:vertAlign w:val="subscript"/>
          <w:lang w:val="en-GB"/>
        </w:rPr>
        <w:t>12</w:t>
      </w:r>
      <w:r w:rsidR="00557D79" w:rsidRPr="00983B96">
        <w:rPr>
          <w:b/>
          <w:bCs/>
          <w:color w:val="FF0066"/>
          <w:sz w:val="28"/>
          <w:u w:val="single"/>
          <w:lang w:val="en-GB"/>
        </w:rPr>
        <w:t>O</w:t>
      </w:r>
      <w:r w:rsidR="00557D79" w:rsidRPr="00983B96">
        <w:rPr>
          <w:b/>
          <w:bCs/>
          <w:color w:val="FF0066"/>
          <w:sz w:val="28"/>
          <w:u w:val="single"/>
          <w:vertAlign w:val="subscript"/>
          <w:lang w:val="en-GB"/>
        </w:rPr>
        <w:t xml:space="preserve">6 </w:t>
      </w:r>
      <w:r w:rsidR="00557D79" w:rsidRPr="00983B96">
        <w:rPr>
          <w:color w:val="FF0066"/>
          <w:sz w:val="28"/>
        </w:rPr>
        <w:t>)</w:t>
      </w:r>
      <w:proofErr w:type="gramEnd"/>
      <w:r w:rsidR="00B15B2B">
        <w:rPr>
          <w:color w:val="FF0066"/>
          <w:sz w:val="28"/>
        </w:rPr>
        <w:t>.</w:t>
      </w:r>
    </w:p>
    <w:p w:rsidR="00984D68" w:rsidRPr="00983B96" w:rsidRDefault="00983B96" w:rsidP="00983B96">
      <w:pPr>
        <w:ind w:left="360"/>
        <w:rPr>
          <w:sz w:val="28"/>
        </w:rPr>
      </w:pPr>
      <w:proofErr w:type="spellStart"/>
      <w:r>
        <w:rPr>
          <w:sz w:val="28"/>
          <w:lang w:val="en-GB"/>
        </w:rPr>
        <w:lastRenderedPageBreak/>
        <w:t>Conas</w:t>
      </w:r>
      <w:proofErr w:type="spellEnd"/>
      <w:r>
        <w:rPr>
          <w:sz w:val="28"/>
          <w:lang w:val="en-GB"/>
        </w:rPr>
        <w:t xml:space="preserve">? </w:t>
      </w:r>
      <w:proofErr w:type="spellStart"/>
      <w:r w:rsidR="00C1675D" w:rsidRPr="00983B96">
        <w:rPr>
          <w:sz w:val="28"/>
          <w:lang w:val="en-GB"/>
        </w:rPr>
        <w:t>Dí</w:t>
      </w:r>
      <w:r w:rsidR="00F04714">
        <w:rPr>
          <w:sz w:val="28"/>
          <w:lang w:val="en-GB"/>
        </w:rPr>
        <w:t>-</w:t>
      </w:r>
      <w:r w:rsidR="00C1675D" w:rsidRPr="00983B96">
        <w:rPr>
          <w:sz w:val="28"/>
          <w:lang w:val="en-GB"/>
        </w:rPr>
        <w:t>ocsaídítear</w:t>
      </w:r>
      <w:proofErr w:type="spellEnd"/>
      <w:r w:rsidR="00C1675D" w:rsidRPr="00983B96">
        <w:rPr>
          <w:sz w:val="28"/>
          <w:lang w:val="en-GB"/>
        </w:rPr>
        <w:t xml:space="preserve"> </w:t>
      </w:r>
      <w:proofErr w:type="spellStart"/>
      <w:r>
        <w:rPr>
          <w:b/>
          <w:bCs/>
          <w:sz w:val="28"/>
          <w:lang w:val="en-GB"/>
        </w:rPr>
        <w:t>M</w:t>
      </w:r>
      <w:r w:rsidR="00C1675D" w:rsidRPr="00983B96">
        <w:rPr>
          <w:b/>
          <w:bCs/>
          <w:sz w:val="28"/>
          <w:lang w:val="en-GB"/>
        </w:rPr>
        <w:t>óilín</w:t>
      </w:r>
      <w:proofErr w:type="spellEnd"/>
      <w:r w:rsidR="00C1675D" w:rsidRPr="00983B96">
        <w:rPr>
          <w:b/>
          <w:bCs/>
          <w:sz w:val="28"/>
          <w:lang w:val="en-GB"/>
        </w:rPr>
        <w:t xml:space="preserve"> CO</w:t>
      </w:r>
      <w:r w:rsidR="00C1675D" w:rsidRPr="00983B96">
        <w:rPr>
          <w:b/>
          <w:bCs/>
          <w:sz w:val="28"/>
          <w:vertAlign w:val="subscript"/>
          <w:lang w:val="en-GB"/>
        </w:rPr>
        <w:t>2</w:t>
      </w:r>
      <w:proofErr w:type="gramStart"/>
      <w:r w:rsidR="00C1675D" w:rsidRPr="00983B96">
        <w:rPr>
          <w:b/>
          <w:bCs/>
          <w:sz w:val="28"/>
          <w:vertAlign w:val="subscript"/>
          <w:lang w:val="en-GB"/>
        </w:rPr>
        <w:t xml:space="preserve">,  </w:t>
      </w:r>
      <w:proofErr w:type="spellStart"/>
      <w:r>
        <w:rPr>
          <w:sz w:val="28"/>
          <w:lang w:val="en-GB"/>
        </w:rPr>
        <w:t>trí</w:t>
      </w:r>
      <w:proofErr w:type="spellEnd"/>
      <w:proofErr w:type="gramEnd"/>
      <w:r w:rsidR="00C1675D" w:rsidRPr="00983B96">
        <w:rPr>
          <w:sz w:val="28"/>
          <w:lang w:val="en-GB"/>
        </w:rPr>
        <w:t xml:space="preserve"> </w:t>
      </w:r>
      <w:proofErr w:type="spellStart"/>
      <w:r w:rsidR="00C1675D" w:rsidRPr="00983B96">
        <w:rPr>
          <w:sz w:val="28"/>
          <w:lang w:val="en-GB"/>
        </w:rPr>
        <w:t>hidrigin</w:t>
      </w:r>
      <w:proofErr w:type="spellEnd"/>
      <w:r w:rsidR="00C1675D" w:rsidRPr="00983B96">
        <w:rPr>
          <w:sz w:val="28"/>
          <w:lang w:val="en-GB"/>
        </w:rPr>
        <w:t xml:space="preserve"> (ó NADPH) a </w:t>
      </w:r>
      <w:proofErr w:type="spellStart"/>
      <w:r w:rsidR="00C1675D" w:rsidRPr="00983B96">
        <w:rPr>
          <w:sz w:val="28"/>
          <w:lang w:val="en-GB"/>
        </w:rPr>
        <w:t>chur</w:t>
      </w:r>
      <w:proofErr w:type="spellEnd"/>
      <w:r w:rsidR="00C1675D" w:rsidRPr="00983B96">
        <w:rPr>
          <w:sz w:val="28"/>
          <w:lang w:val="en-GB"/>
        </w:rPr>
        <w:t xml:space="preserve"> leis </w:t>
      </w:r>
      <w:proofErr w:type="spellStart"/>
      <w:r w:rsidR="00C1675D" w:rsidRPr="00983B96">
        <w:rPr>
          <w:sz w:val="28"/>
          <w:lang w:val="en-GB"/>
        </w:rPr>
        <w:t>chun</w:t>
      </w:r>
      <w:proofErr w:type="spellEnd"/>
      <w:r w:rsidR="00C1675D" w:rsidRPr="00983B96">
        <w:rPr>
          <w:sz w:val="28"/>
          <w:lang w:val="en-GB"/>
        </w:rPr>
        <w:t xml:space="preserve"> (</w:t>
      </w:r>
      <w:proofErr w:type="spellStart"/>
      <w:r w:rsidR="00C1675D" w:rsidRPr="00983B96">
        <w:rPr>
          <w:sz w:val="28"/>
          <w:lang w:val="en-GB"/>
        </w:rPr>
        <w:t>glúcós</w:t>
      </w:r>
      <w:proofErr w:type="spellEnd"/>
      <w:r w:rsidR="00C1675D" w:rsidRPr="00983B96">
        <w:rPr>
          <w:sz w:val="28"/>
          <w:lang w:val="en-GB"/>
        </w:rPr>
        <w:t xml:space="preserve">) </w:t>
      </w:r>
      <w:r w:rsidR="00C1675D" w:rsidRPr="00983B96">
        <w:rPr>
          <w:b/>
          <w:bCs/>
          <w:sz w:val="28"/>
          <w:lang w:val="en-GB"/>
        </w:rPr>
        <w:t>C</w:t>
      </w:r>
      <w:r w:rsidR="00C1675D" w:rsidRPr="00983B96">
        <w:rPr>
          <w:b/>
          <w:bCs/>
          <w:sz w:val="28"/>
          <w:vertAlign w:val="subscript"/>
          <w:lang w:val="en-GB"/>
        </w:rPr>
        <w:t>6</w:t>
      </w:r>
      <w:r w:rsidR="00C1675D" w:rsidRPr="00983B96">
        <w:rPr>
          <w:b/>
          <w:bCs/>
          <w:sz w:val="28"/>
          <w:lang w:val="en-GB"/>
        </w:rPr>
        <w:t>H</w:t>
      </w:r>
      <w:r w:rsidR="00C1675D" w:rsidRPr="00983B96">
        <w:rPr>
          <w:b/>
          <w:bCs/>
          <w:sz w:val="28"/>
          <w:vertAlign w:val="subscript"/>
          <w:lang w:val="en-GB"/>
        </w:rPr>
        <w:t>12</w:t>
      </w:r>
      <w:r w:rsidR="00C1675D" w:rsidRPr="00983B96">
        <w:rPr>
          <w:b/>
          <w:bCs/>
          <w:sz w:val="28"/>
          <w:lang w:val="en-GB"/>
        </w:rPr>
        <w:t>O</w:t>
      </w:r>
      <w:r w:rsidR="00C1675D" w:rsidRPr="00983B96">
        <w:rPr>
          <w:b/>
          <w:bCs/>
          <w:sz w:val="28"/>
          <w:vertAlign w:val="subscript"/>
          <w:lang w:val="en-GB"/>
        </w:rPr>
        <w:t xml:space="preserve">6 </w:t>
      </w:r>
      <w:r w:rsidR="00C1675D" w:rsidRPr="00983B96">
        <w:rPr>
          <w:sz w:val="28"/>
          <w:lang w:val="en-GB"/>
        </w:rPr>
        <w:t xml:space="preserve">a </w:t>
      </w:r>
      <w:proofErr w:type="spellStart"/>
      <w:r w:rsidR="00C1675D" w:rsidRPr="00983B96">
        <w:rPr>
          <w:sz w:val="28"/>
          <w:lang w:val="en-GB"/>
        </w:rPr>
        <w:t>dhéanamh</w:t>
      </w:r>
      <w:proofErr w:type="spellEnd"/>
      <w:r w:rsidR="00C1675D" w:rsidRPr="00983B96">
        <w:rPr>
          <w:sz w:val="28"/>
          <w:lang w:val="en-GB"/>
        </w:rPr>
        <w:t>.</w:t>
      </w:r>
    </w:p>
    <w:p w:rsidR="00983B96" w:rsidRPr="00983B96" w:rsidRDefault="00983B96" w:rsidP="00983B96">
      <w:pPr>
        <w:numPr>
          <w:ilvl w:val="0"/>
          <w:numId w:val="17"/>
        </w:numPr>
        <w:rPr>
          <w:sz w:val="28"/>
        </w:rPr>
      </w:pPr>
      <w:proofErr w:type="spellStart"/>
      <w:r w:rsidRPr="00983B96">
        <w:rPr>
          <w:sz w:val="28"/>
          <w:lang w:val="en-GB"/>
        </w:rPr>
        <w:t>Tá</w:t>
      </w:r>
      <w:proofErr w:type="spellEnd"/>
      <w:r w:rsidRPr="00983B96">
        <w:rPr>
          <w:sz w:val="28"/>
          <w:lang w:val="en-GB"/>
        </w:rPr>
        <w:t xml:space="preserve"> </w:t>
      </w:r>
      <w:proofErr w:type="spellStart"/>
      <w:r w:rsidRPr="00983B96">
        <w:rPr>
          <w:sz w:val="28"/>
          <w:lang w:val="en-GB"/>
        </w:rPr>
        <w:t>gá</w:t>
      </w:r>
      <w:proofErr w:type="spellEnd"/>
      <w:r w:rsidRPr="00983B96">
        <w:rPr>
          <w:sz w:val="28"/>
          <w:lang w:val="en-GB"/>
        </w:rPr>
        <w:t xml:space="preserve"> le </w:t>
      </w:r>
      <w:proofErr w:type="spellStart"/>
      <w:r w:rsidRPr="00983B96">
        <w:rPr>
          <w:sz w:val="28"/>
          <w:lang w:val="en-GB"/>
        </w:rPr>
        <w:t>fuinneamh</w:t>
      </w:r>
      <w:proofErr w:type="spellEnd"/>
      <w:r w:rsidRPr="00983B96">
        <w:rPr>
          <w:sz w:val="28"/>
          <w:lang w:val="en-GB"/>
        </w:rPr>
        <w:t xml:space="preserve"> don </w:t>
      </w:r>
      <w:proofErr w:type="spellStart"/>
      <w:r w:rsidRPr="00983B96">
        <w:rPr>
          <w:sz w:val="28"/>
          <w:lang w:val="en-GB"/>
        </w:rPr>
        <w:t>phróise</w:t>
      </w:r>
      <w:r w:rsidR="00B15B2B">
        <w:rPr>
          <w:sz w:val="28"/>
          <w:lang w:val="en-GB"/>
        </w:rPr>
        <w:t>as</w:t>
      </w:r>
      <w:proofErr w:type="spellEnd"/>
      <w:r w:rsidR="00B15B2B">
        <w:rPr>
          <w:sz w:val="28"/>
          <w:lang w:val="en-GB"/>
        </w:rPr>
        <w:t xml:space="preserve"> </w:t>
      </w:r>
      <w:proofErr w:type="spellStart"/>
      <w:r w:rsidR="00B15B2B">
        <w:rPr>
          <w:sz w:val="28"/>
          <w:lang w:val="en-GB"/>
        </w:rPr>
        <w:t>seo</w:t>
      </w:r>
      <w:proofErr w:type="spellEnd"/>
      <w:r w:rsidR="00B15B2B">
        <w:rPr>
          <w:sz w:val="28"/>
          <w:lang w:val="en-GB"/>
        </w:rPr>
        <w:t xml:space="preserve">, </w:t>
      </w:r>
      <w:proofErr w:type="spellStart"/>
      <w:r w:rsidR="00B15B2B">
        <w:rPr>
          <w:sz w:val="28"/>
          <w:lang w:val="en-GB"/>
        </w:rPr>
        <w:t>fuinneamh</w:t>
      </w:r>
      <w:proofErr w:type="spellEnd"/>
      <w:r w:rsidR="00B15B2B">
        <w:rPr>
          <w:sz w:val="28"/>
          <w:lang w:val="en-GB"/>
        </w:rPr>
        <w:t xml:space="preserve"> a </w:t>
      </w:r>
      <w:proofErr w:type="spellStart"/>
      <w:r w:rsidR="00B15B2B">
        <w:rPr>
          <w:sz w:val="28"/>
          <w:lang w:val="en-GB"/>
        </w:rPr>
        <w:t>thagann</w:t>
      </w:r>
      <w:proofErr w:type="spellEnd"/>
      <w:r w:rsidR="00B15B2B">
        <w:rPr>
          <w:sz w:val="28"/>
          <w:lang w:val="en-GB"/>
        </w:rPr>
        <w:t xml:space="preserve"> </w:t>
      </w:r>
      <w:proofErr w:type="spellStart"/>
      <w:r w:rsidR="00B15B2B">
        <w:rPr>
          <w:sz w:val="28"/>
          <w:lang w:val="en-GB"/>
        </w:rPr>
        <w:t>ón</w:t>
      </w:r>
      <w:proofErr w:type="spellEnd"/>
      <w:r w:rsidR="00B15B2B">
        <w:rPr>
          <w:sz w:val="28"/>
          <w:lang w:val="en-GB"/>
        </w:rPr>
        <w:t xml:space="preserve"> ATP </w:t>
      </w:r>
      <w:r w:rsidRPr="00983B96">
        <w:rPr>
          <w:sz w:val="28"/>
          <w:lang w:val="en-GB"/>
        </w:rPr>
        <w:t xml:space="preserve">a </w:t>
      </w:r>
      <w:proofErr w:type="spellStart"/>
      <w:r w:rsidR="00DB091A">
        <w:rPr>
          <w:sz w:val="28"/>
          <w:lang w:val="en-GB"/>
        </w:rPr>
        <w:t>rinne</w:t>
      </w:r>
      <w:r w:rsidRPr="00983B96">
        <w:rPr>
          <w:sz w:val="28"/>
          <w:lang w:val="en-GB"/>
        </w:rPr>
        <w:t>adh</w:t>
      </w:r>
      <w:proofErr w:type="spellEnd"/>
      <w:r w:rsidRPr="00983B96">
        <w:rPr>
          <w:sz w:val="28"/>
          <w:lang w:val="en-GB"/>
        </w:rPr>
        <w:t xml:space="preserve"> </w:t>
      </w:r>
      <w:r w:rsidR="006373F2">
        <w:rPr>
          <w:sz w:val="28"/>
          <w:lang w:val="en-GB"/>
        </w:rPr>
        <w:t xml:space="preserve">I </w:t>
      </w:r>
      <w:proofErr w:type="spellStart"/>
      <w:r w:rsidR="006373F2">
        <w:rPr>
          <w:sz w:val="28"/>
          <w:lang w:val="en-GB"/>
        </w:rPr>
        <w:t>gCéim</w:t>
      </w:r>
      <w:proofErr w:type="spellEnd"/>
      <w:r w:rsidR="006373F2">
        <w:rPr>
          <w:sz w:val="28"/>
          <w:lang w:val="en-GB"/>
        </w:rPr>
        <w:t xml:space="preserve"> </w:t>
      </w:r>
      <w:proofErr w:type="gramStart"/>
      <w:r w:rsidR="006373F2">
        <w:rPr>
          <w:sz w:val="28"/>
          <w:lang w:val="en-GB"/>
        </w:rPr>
        <w:t>an</w:t>
      </w:r>
      <w:proofErr w:type="gramEnd"/>
      <w:r w:rsidR="006373F2">
        <w:rPr>
          <w:sz w:val="28"/>
          <w:lang w:val="en-GB"/>
        </w:rPr>
        <w:t xml:space="preserve"> </w:t>
      </w:r>
      <w:proofErr w:type="spellStart"/>
      <w:r w:rsidR="006373F2">
        <w:rPr>
          <w:sz w:val="28"/>
          <w:lang w:val="en-GB"/>
        </w:rPr>
        <w:t>tS</w:t>
      </w:r>
      <w:r w:rsidRPr="00983B96">
        <w:rPr>
          <w:sz w:val="28"/>
          <w:lang w:val="en-GB"/>
        </w:rPr>
        <w:t>ola</w:t>
      </w:r>
      <w:r w:rsidR="00F04714">
        <w:rPr>
          <w:sz w:val="28"/>
          <w:lang w:val="en-GB"/>
        </w:rPr>
        <w:t>i</w:t>
      </w:r>
      <w:r w:rsidRPr="00983B96">
        <w:rPr>
          <w:sz w:val="28"/>
          <w:lang w:val="en-GB"/>
        </w:rPr>
        <w:t>s</w:t>
      </w:r>
      <w:proofErr w:type="spellEnd"/>
      <w:r w:rsidR="006373F2">
        <w:rPr>
          <w:sz w:val="28"/>
          <w:lang w:val="en-GB"/>
        </w:rPr>
        <w:t>.</w:t>
      </w:r>
    </w:p>
    <w:p w:rsidR="008E6562" w:rsidRDefault="008E6562" w:rsidP="008C6A64">
      <w:pPr>
        <w:rPr>
          <w:sz w:val="28"/>
        </w:rPr>
      </w:pPr>
    </w:p>
    <w:p w:rsidR="001909A9" w:rsidRDefault="001909A9" w:rsidP="00874A64">
      <w:pPr>
        <w:jc w:val="center"/>
        <w:rPr>
          <w:b/>
          <w:bCs/>
          <w:color w:val="FF0066"/>
          <w:sz w:val="28"/>
          <w:lang w:val="en-GB"/>
        </w:rPr>
      </w:pPr>
      <w:proofErr w:type="spellStart"/>
      <w:r>
        <w:rPr>
          <w:b/>
          <w:bCs/>
          <w:color w:val="FF0066"/>
          <w:sz w:val="28"/>
          <w:lang w:val="en-GB"/>
        </w:rPr>
        <w:t>Turgnamh</w:t>
      </w:r>
      <w:proofErr w:type="spellEnd"/>
      <w:r>
        <w:rPr>
          <w:b/>
          <w:bCs/>
          <w:color w:val="FF0066"/>
          <w:sz w:val="28"/>
          <w:lang w:val="en-GB"/>
        </w:rPr>
        <w:t>-</w:t>
      </w:r>
    </w:p>
    <w:p w:rsidR="00CC7C95" w:rsidRDefault="00874A64" w:rsidP="00874A64">
      <w:pPr>
        <w:jc w:val="center"/>
        <w:rPr>
          <w:b/>
          <w:bCs/>
          <w:color w:val="FF0066"/>
          <w:sz w:val="28"/>
          <w:lang w:val="en-GB"/>
        </w:rPr>
      </w:pPr>
      <w:proofErr w:type="spellStart"/>
      <w:r w:rsidRPr="00874A64">
        <w:rPr>
          <w:b/>
          <w:bCs/>
          <w:color w:val="FF0066"/>
          <w:sz w:val="28"/>
          <w:lang w:val="en-GB"/>
        </w:rPr>
        <w:t>Tionchar</w:t>
      </w:r>
      <w:proofErr w:type="spellEnd"/>
      <w:r w:rsidRPr="00874A64">
        <w:rPr>
          <w:b/>
          <w:bCs/>
          <w:color w:val="FF0066"/>
          <w:sz w:val="28"/>
          <w:lang w:val="en-GB"/>
        </w:rPr>
        <w:t xml:space="preserve"> </w:t>
      </w:r>
      <w:proofErr w:type="gramStart"/>
      <w:r w:rsidRPr="00874A64">
        <w:rPr>
          <w:b/>
          <w:bCs/>
          <w:color w:val="FF0066"/>
          <w:sz w:val="28"/>
          <w:lang w:val="en-GB"/>
        </w:rPr>
        <w:t>an</w:t>
      </w:r>
      <w:proofErr w:type="gramEnd"/>
      <w:r w:rsidRPr="00874A64">
        <w:rPr>
          <w:b/>
          <w:bCs/>
          <w:color w:val="FF0066"/>
          <w:sz w:val="28"/>
          <w:lang w:val="en-GB"/>
        </w:rPr>
        <w:t xml:space="preserve"> </w:t>
      </w:r>
      <w:proofErr w:type="spellStart"/>
      <w:r w:rsidRPr="00874A64">
        <w:rPr>
          <w:b/>
          <w:bCs/>
          <w:color w:val="FF0066"/>
          <w:sz w:val="28"/>
          <w:lang w:val="en-GB"/>
        </w:rPr>
        <w:t>déine</w:t>
      </w:r>
      <w:proofErr w:type="spellEnd"/>
      <w:r w:rsidRPr="00874A64">
        <w:rPr>
          <w:b/>
          <w:bCs/>
          <w:color w:val="FF0066"/>
          <w:sz w:val="28"/>
          <w:lang w:val="en-GB"/>
        </w:rPr>
        <w:t xml:space="preserve"> </w:t>
      </w:r>
      <w:proofErr w:type="spellStart"/>
      <w:r w:rsidRPr="00874A64">
        <w:rPr>
          <w:b/>
          <w:bCs/>
          <w:color w:val="FF0066"/>
          <w:sz w:val="28"/>
          <w:lang w:val="en-GB"/>
        </w:rPr>
        <w:t>solais</w:t>
      </w:r>
      <w:proofErr w:type="spellEnd"/>
      <w:r w:rsidRPr="00874A64">
        <w:rPr>
          <w:b/>
          <w:bCs/>
          <w:color w:val="FF0066"/>
          <w:sz w:val="28"/>
          <w:lang w:val="en-GB"/>
        </w:rPr>
        <w:t xml:space="preserve"> </w:t>
      </w:r>
      <w:proofErr w:type="spellStart"/>
      <w:r w:rsidRPr="00874A64">
        <w:rPr>
          <w:b/>
          <w:bCs/>
          <w:color w:val="FF0066"/>
          <w:sz w:val="28"/>
          <w:lang w:val="en-GB"/>
        </w:rPr>
        <w:t>ar</w:t>
      </w:r>
      <w:proofErr w:type="spellEnd"/>
      <w:r w:rsidR="001909A9">
        <w:rPr>
          <w:b/>
          <w:bCs/>
          <w:color w:val="FF0066"/>
          <w:sz w:val="28"/>
          <w:lang w:val="en-GB"/>
        </w:rPr>
        <w:t xml:space="preserve"> an </w:t>
      </w:r>
      <w:proofErr w:type="spellStart"/>
      <w:r w:rsidR="001909A9">
        <w:rPr>
          <w:b/>
          <w:bCs/>
          <w:color w:val="FF0066"/>
          <w:sz w:val="28"/>
          <w:lang w:val="en-GB"/>
        </w:rPr>
        <w:t>ráta</w:t>
      </w:r>
      <w:proofErr w:type="spellEnd"/>
      <w:r w:rsidR="001909A9">
        <w:rPr>
          <w:b/>
          <w:bCs/>
          <w:color w:val="FF0066"/>
          <w:sz w:val="28"/>
          <w:lang w:val="en-GB"/>
        </w:rPr>
        <w:t xml:space="preserve"> </w:t>
      </w:r>
      <w:proofErr w:type="spellStart"/>
      <w:r w:rsidR="001909A9">
        <w:rPr>
          <w:b/>
          <w:bCs/>
          <w:color w:val="FF0066"/>
          <w:sz w:val="28"/>
          <w:lang w:val="en-GB"/>
        </w:rPr>
        <w:t>fótaisintéise</w:t>
      </w:r>
      <w:proofErr w:type="spellEnd"/>
      <w:r w:rsidR="001909A9">
        <w:rPr>
          <w:b/>
          <w:bCs/>
          <w:color w:val="FF0066"/>
          <w:sz w:val="28"/>
          <w:lang w:val="en-GB"/>
        </w:rPr>
        <w:t xml:space="preserve"> a </w:t>
      </w:r>
      <w:proofErr w:type="spellStart"/>
      <w:r w:rsidR="001909A9">
        <w:rPr>
          <w:b/>
          <w:bCs/>
          <w:color w:val="FF0066"/>
          <w:sz w:val="28"/>
          <w:lang w:val="en-GB"/>
        </w:rPr>
        <w:t>scrúdú</w:t>
      </w:r>
      <w:proofErr w:type="spellEnd"/>
      <w:r w:rsidR="001909A9">
        <w:rPr>
          <w:b/>
          <w:bCs/>
          <w:color w:val="FF0066"/>
          <w:sz w:val="28"/>
          <w:lang w:val="en-GB"/>
        </w:rPr>
        <w:t>:</w:t>
      </w:r>
    </w:p>
    <w:p w:rsidR="0078357B" w:rsidRPr="0078357B" w:rsidRDefault="0078357B" w:rsidP="00874A64">
      <w:pPr>
        <w:jc w:val="center"/>
        <w:rPr>
          <w:bCs/>
          <w:color w:val="FF0066"/>
          <w:sz w:val="28"/>
          <w:lang w:val="en-GB"/>
        </w:rPr>
      </w:pPr>
      <w:r w:rsidRPr="0078357B">
        <w:rPr>
          <w:bCs/>
          <w:noProof/>
          <w:color w:val="FF0066"/>
          <w:sz w:val="28"/>
          <w:lang w:eastAsia="en-IE"/>
        </w:rPr>
        <w:drawing>
          <wp:anchor distT="0" distB="0" distL="114300" distR="114300" simplePos="0" relativeHeight="251670528" behindDoc="1" locked="0" layoutInCell="1" allowOverlap="1">
            <wp:simplePos x="0" y="0"/>
            <wp:positionH relativeFrom="column">
              <wp:posOffset>0</wp:posOffset>
            </wp:positionH>
            <wp:positionV relativeFrom="paragraph">
              <wp:posOffset>1270</wp:posOffset>
            </wp:positionV>
            <wp:extent cx="5731510" cy="3634105"/>
            <wp:effectExtent l="0" t="0" r="2540" b="0"/>
            <wp:wrapTight wrapText="bothSides">
              <wp:wrapPolygon edited="0">
                <wp:start x="10625" y="0"/>
                <wp:lineTo x="10625" y="12002"/>
                <wp:lineTo x="21538" y="12002"/>
                <wp:lineTo x="21538" y="0"/>
                <wp:lineTo x="10625" y="0"/>
              </wp:wrapPolygon>
            </wp:wrapTight>
            <wp:docPr id="12290" name="Picture 2" descr="http://thumb7.shutterstock.com/display_pic_with_logo/2015525/255241621/stock-vector-chemistry-icons-set-in-flat-design-style-includes-chemical-laboratory-tests-science-experiments-255241621.jpg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2290" name="Picture 2" descr="http://thumb7.shutterstock.com/display_pic_with_logo/2015525/255241621/stock-vector-chemistry-icons-set-in-flat-design-style-includes-chemical-laboratory-tests-science-experiments-255241621.jpg"/>
                    <pic:cNvPicPr>
                      <a:picLocks noChangeAspect="1" noChangeArrowheads="1"/>
                    </pic:cNvPicPr>
                  </pic:nvPicPr>
                  <pic:blipFill rotWithShape="1">
                    <a:blip r:embed="rId1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-49618" t="51056" r="50392" b="-40368"/>
                    <a:stretch/>
                  </pic:blipFill>
                  <pic:spPr bwMode="auto">
                    <a:xfrm>
                      <a:off x="0" y="0"/>
                      <a:ext cx="5731510" cy="3634105"/>
                    </a:xfrm>
                    <a:prstGeom prst="rect">
                      <a:avLst/>
                    </a:prstGeom>
                    <a:noFill/>
                    <a:extLst/>
                  </pic:spPr>
                </pic:pic>
              </a:graphicData>
            </a:graphic>
            <wp14:sizeRelH relativeFrom="page">
              <wp14:pctWidth>0</wp14:pctWidth>
            </wp14:sizeRelH>
            <wp14:sizeRelV relativeFrom="page">
              <wp14:pctHeight>0</wp14:pctHeight>
            </wp14:sizeRelV>
          </wp:anchor>
        </w:drawing>
      </w:r>
    </w:p>
    <w:p w:rsidR="00874A64" w:rsidRDefault="00874A64" w:rsidP="00874A64">
      <w:pPr>
        <w:rPr>
          <w:color w:val="FF0066"/>
          <w:sz w:val="28"/>
        </w:rPr>
      </w:pPr>
    </w:p>
    <w:p w:rsidR="0075154A" w:rsidRDefault="0075154A" w:rsidP="00874A64">
      <w:pPr>
        <w:rPr>
          <w:color w:val="FF0066"/>
          <w:sz w:val="28"/>
        </w:rPr>
      </w:pPr>
      <w:r>
        <w:rPr>
          <w:color w:val="FF0066"/>
          <w:sz w:val="28"/>
        </w:rPr>
        <w:t xml:space="preserve">ATHRÓG: fad </w:t>
      </w:r>
      <w:proofErr w:type="spellStart"/>
      <w:r>
        <w:rPr>
          <w:color w:val="FF0066"/>
          <w:sz w:val="28"/>
        </w:rPr>
        <w:t>ón</w:t>
      </w:r>
      <w:proofErr w:type="spellEnd"/>
      <w:r>
        <w:rPr>
          <w:color w:val="FF0066"/>
          <w:sz w:val="28"/>
        </w:rPr>
        <w:t xml:space="preserve"> </w:t>
      </w:r>
      <w:r w:rsidR="00DB091A">
        <w:rPr>
          <w:color w:val="FF0066"/>
          <w:sz w:val="28"/>
          <w:lang w:val="ga-IE"/>
        </w:rPr>
        <w:t>s</w:t>
      </w:r>
      <w:proofErr w:type="spellStart"/>
      <w:r>
        <w:rPr>
          <w:color w:val="FF0066"/>
          <w:sz w:val="28"/>
        </w:rPr>
        <w:t>olas</w:t>
      </w:r>
      <w:proofErr w:type="spellEnd"/>
    </w:p>
    <w:p w:rsidR="0075154A" w:rsidRDefault="00F04714" w:rsidP="00874A64">
      <w:pPr>
        <w:rPr>
          <w:color w:val="FF0066"/>
          <w:sz w:val="28"/>
        </w:rPr>
      </w:pPr>
      <w:proofErr w:type="spellStart"/>
      <w:r>
        <w:rPr>
          <w:color w:val="FF0066"/>
          <w:sz w:val="28"/>
        </w:rPr>
        <w:t>Tairise</w:t>
      </w:r>
      <w:r w:rsidR="003F09AF">
        <w:rPr>
          <w:color w:val="FF0066"/>
          <w:sz w:val="28"/>
        </w:rPr>
        <w:t>ach</w:t>
      </w:r>
      <w:proofErr w:type="spellEnd"/>
      <w:r w:rsidR="003F09AF">
        <w:rPr>
          <w:color w:val="FF0066"/>
          <w:sz w:val="28"/>
        </w:rPr>
        <w:t xml:space="preserve">:  </w:t>
      </w:r>
      <w:proofErr w:type="spellStart"/>
      <w:r w:rsidR="003F09AF">
        <w:rPr>
          <w:color w:val="FF0066"/>
          <w:sz w:val="28"/>
        </w:rPr>
        <w:t>lí</w:t>
      </w:r>
      <w:r w:rsidR="0075154A">
        <w:rPr>
          <w:color w:val="FF0066"/>
          <w:sz w:val="28"/>
        </w:rPr>
        <w:t>on</w:t>
      </w:r>
      <w:proofErr w:type="spellEnd"/>
      <w:r w:rsidR="0075154A">
        <w:rPr>
          <w:color w:val="FF0066"/>
          <w:sz w:val="28"/>
        </w:rPr>
        <w:t xml:space="preserve"> CO² san </w:t>
      </w:r>
      <w:proofErr w:type="spellStart"/>
      <w:r w:rsidR="0075154A">
        <w:rPr>
          <w:color w:val="FF0066"/>
          <w:sz w:val="28"/>
        </w:rPr>
        <w:t>uisce</w:t>
      </w:r>
      <w:proofErr w:type="spellEnd"/>
    </w:p>
    <w:p w:rsidR="0075154A" w:rsidRDefault="0075154A" w:rsidP="00874A64">
      <w:pPr>
        <w:rPr>
          <w:color w:val="FF0066"/>
          <w:sz w:val="28"/>
        </w:rPr>
      </w:pPr>
    </w:p>
    <w:p w:rsidR="0075154A" w:rsidRDefault="0075154A" w:rsidP="00874A64">
      <w:pPr>
        <w:rPr>
          <w:color w:val="FF0066"/>
          <w:sz w:val="28"/>
        </w:rPr>
      </w:pPr>
    </w:p>
    <w:p w:rsidR="0075154A" w:rsidRDefault="0075154A" w:rsidP="00874A64">
      <w:pPr>
        <w:rPr>
          <w:color w:val="FF0066"/>
          <w:sz w:val="28"/>
        </w:rPr>
      </w:pPr>
      <w:proofErr w:type="spellStart"/>
      <w:r>
        <w:rPr>
          <w:color w:val="FF0066"/>
          <w:sz w:val="28"/>
        </w:rPr>
        <w:t>Torthaí</w:t>
      </w:r>
      <w:proofErr w:type="spellEnd"/>
      <w:r>
        <w:rPr>
          <w:color w:val="FF0066"/>
          <w:sz w:val="28"/>
        </w:rPr>
        <w:t>:</w:t>
      </w:r>
    </w:p>
    <w:p w:rsidR="0075154A" w:rsidRPr="00874A64" w:rsidRDefault="006373F2" w:rsidP="00874A64">
      <w:pPr>
        <w:rPr>
          <w:color w:val="FF0066"/>
          <w:sz w:val="28"/>
        </w:rPr>
      </w:pPr>
      <w:r w:rsidRPr="006373F2">
        <w:rPr>
          <w:color w:val="FF0066"/>
          <w:sz w:val="28"/>
        </w:rPr>
        <w:drawing>
          <wp:inline distT="0" distB="0" distL="0" distR="0" wp14:anchorId="7D09DAA7" wp14:editId="3409A659">
            <wp:extent cx="4572638" cy="3429479"/>
            <wp:effectExtent l="0" t="0" r="0" b="0"/>
            <wp:docPr id="10" name="Picture 10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" name=""/>
                    <pic:cNvPicPr/>
                  </pic:nvPicPr>
                  <pic:blipFill>
                    <a:blip r:embed="rId14"/>
                    <a:stretch>
                      <a:fillRect/>
                    </a:stretch>
                  </pic:blipFill>
                  <pic:spPr>
                    <a:xfrm>
                      <a:off x="0" y="0"/>
                      <a:ext cx="4572638" cy="3429479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</w:p>
    <w:sectPr w:rsidR="0075154A" w:rsidRPr="00874A64">
      <w:headerReference w:type="default" r:id="rId15"/>
      <w:footerReference w:type="default" r:id="rId16"/>
      <w:pgSz w:w="11906" w:h="16838"/>
      <w:pgMar w:top="1440" w:right="1440" w:bottom="1440" w:left="1440" w:header="708" w:footer="708" w:gutter="0"/>
      <w:cols w:space="708"/>
      <w:docGrid w:linePitch="360"/>
    </w:sectPr>
  </w:body>
</w:document>
</file>

<file path=word/endnotes.xml><?xml version="1.0" encoding="utf-8"?>
<w:end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endnote w:type="separator" w:id="-1">
    <w:p w:rsidR="00931805" w:rsidRDefault="00931805" w:rsidP="00520244">
      <w:pPr>
        <w:spacing w:after="0" w:line="240" w:lineRule="auto"/>
      </w:pPr>
      <w:r>
        <w:separator/>
      </w:r>
    </w:p>
  </w:endnote>
  <w:endnote w:type="continuationSeparator" w:id="0">
    <w:p w:rsidR="00931805" w:rsidRDefault="00931805" w:rsidP="00520244">
      <w:pPr>
        <w:spacing w:after="0" w:line="240" w:lineRule="auto"/>
      </w:pPr>
      <w:r>
        <w:continuationSeparator/>
      </w: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font w:name="Arial">
    <w:panose1 w:val="020B0604020202020204"/>
    <w:charset w:val="00"/>
    <w:family w:val="swiss"/>
    <w:pitch w:val="variable"/>
    <w:sig w:usb0="E0002AFF" w:usb1="C0007843" w:usb2="00000009" w:usb3="00000000" w:csb0="000001FF" w:csb1="00000000"/>
  </w:font>
  <w:font w:name="Times New Roman">
    <w:panose1 w:val="02020603050405020304"/>
    <w:charset w:val="00"/>
    <w:family w:val="roman"/>
    <w:pitch w:val="variable"/>
    <w:sig w:usb0="E0002EFF" w:usb1="C0007843" w:usb2="00000009" w:usb3="00000000" w:csb0="000001FF" w:csb1="00000000"/>
  </w:font>
  <w:font w:name="Wingdings">
    <w:panose1 w:val="05000000000000000000"/>
    <w:charset w:val="02"/>
    <w:family w:val="auto"/>
    <w:pitch w:val="variable"/>
    <w:sig w:usb0="00000000" w:usb1="10000000" w:usb2="00000000" w:usb3="00000000" w:csb0="80000000" w:csb1="00000000"/>
  </w:font>
  <w:font w:name="Courier New">
    <w:panose1 w:val="02070309020205020404"/>
    <w:charset w:val="00"/>
    <w:family w:val="modern"/>
    <w:pitch w:val="fixed"/>
    <w:sig w:usb0="E0002AFF" w:usb1="C0007843" w:usb2="00000009" w:usb3="00000000" w:csb0="000001FF" w:csb1="00000000"/>
  </w:font>
  <w:font w:name="Symbol">
    <w:panose1 w:val="05050102010706020507"/>
    <w:charset w:val="02"/>
    <w:family w:val="roman"/>
    <w:pitch w:val="variable"/>
    <w:sig w:usb0="00000000" w:usb1="10000000" w:usb2="00000000" w:usb3="00000000" w:csb0="80000000" w:csb1="00000000"/>
  </w:font>
  <w:font w:name="Calibri">
    <w:panose1 w:val="020F0502020204030204"/>
    <w:charset w:val="00"/>
    <w:family w:val="swiss"/>
    <w:pitch w:val="variable"/>
    <w:sig w:usb0="E00002FF" w:usb1="4000ACFF" w:usb2="00000001" w:usb3="00000000" w:csb0="0000019F" w:csb1="00000000"/>
  </w:font>
  <w:font w:name="Tahoma">
    <w:panose1 w:val="020B0604030504040204"/>
    <w:charset w:val="00"/>
    <w:family w:val="swiss"/>
    <w:notTrueType/>
    <w:pitch w:val="variable"/>
    <w:sig w:usb0="00000003" w:usb1="00000000" w:usb2="00000000" w:usb3="00000000" w:csb0="00000001" w:csb1="00000000"/>
  </w:font>
  <w:font w:name="Verdana">
    <w:panose1 w:val="020B0604030504040204"/>
    <w:charset w:val="00"/>
    <w:family w:val="swiss"/>
    <w:pitch w:val="variable"/>
    <w:sig w:usb0="A10006FF" w:usb1="4000205B" w:usb2="00000010" w:usb3="00000000" w:csb0="0000019F" w:csb1="00000000"/>
  </w:font>
  <w:font w:name="Cambria">
    <w:panose1 w:val="02040503050406030204"/>
    <w:charset w:val="00"/>
    <w:family w:val="roman"/>
    <w:pitch w:val="variable"/>
    <w:sig w:usb0="E00002FF" w:usb1="400004FF" w:usb2="00000000" w:usb3="00000000" w:csb0="0000019F" w:csb1="00000000"/>
  </w:font>
</w:fonts>
</file>

<file path=word/footer1.xml><?xml version="1.0" encoding="utf-8"?>
<w:ftr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sdt>
    <w:sdtPr>
      <w:id w:val="1895149478"/>
      <w:docPartObj>
        <w:docPartGallery w:val="Page Numbers (Bottom of Page)"/>
        <w:docPartUnique/>
      </w:docPartObj>
    </w:sdtPr>
    <w:sdtEndPr>
      <w:rPr>
        <w:noProof/>
      </w:rPr>
    </w:sdtEndPr>
    <w:sdtContent>
      <w:p w:rsidR="00765754" w:rsidRDefault="00765754">
        <w:pPr>
          <w:pStyle w:val="Footer"/>
          <w:jc w:val="center"/>
        </w:pPr>
        <w:r>
          <w:fldChar w:fldCharType="begin"/>
        </w:r>
        <w:r>
          <w:instrText xml:space="preserve"> PAGE   \* MERGEFORMAT </w:instrText>
        </w:r>
        <w:r>
          <w:fldChar w:fldCharType="separate"/>
        </w:r>
        <w:r w:rsidR="00DA43E3">
          <w:rPr>
            <w:noProof/>
          </w:rPr>
          <w:t>1</w:t>
        </w:r>
        <w:r>
          <w:rPr>
            <w:noProof/>
          </w:rPr>
          <w:fldChar w:fldCharType="end"/>
        </w:r>
      </w:p>
    </w:sdtContent>
  </w:sdt>
  <w:p w:rsidR="00874A64" w:rsidRDefault="00874A64">
    <w:pPr>
      <w:pStyle w:val="Footer"/>
    </w:pPr>
  </w:p>
</w:ftr>
</file>

<file path=word/footnotes.xml><?xml version="1.0" encoding="utf-8"?>
<w:foot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footnote w:type="separator" w:id="-1">
    <w:p w:rsidR="00931805" w:rsidRDefault="00931805" w:rsidP="00520244">
      <w:pPr>
        <w:spacing w:after="0" w:line="240" w:lineRule="auto"/>
      </w:pPr>
      <w:r>
        <w:separator/>
      </w:r>
    </w:p>
  </w:footnote>
  <w:footnote w:type="continuationSeparator" w:id="0">
    <w:p w:rsidR="00931805" w:rsidRDefault="00931805" w:rsidP="00520244">
      <w:pPr>
        <w:spacing w:after="0" w:line="240" w:lineRule="auto"/>
      </w:pPr>
      <w:r>
        <w:continuationSeparator/>
      </w:r>
    </w:p>
  </w:footnote>
</w:footnotes>
</file>

<file path=word/header1.xml><?xml version="1.0" encoding="utf-8"?>
<w:hdr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p w:rsidR="00520244" w:rsidRDefault="00520244">
    <w:pPr>
      <w:pStyle w:val="Header"/>
    </w:pPr>
  </w:p>
</w:hdr>
</file>

<file path=word/numbering.xml><?xml version="1.0" encoding="utf-8"?>
<w:numbering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abstractNum w:abstractNumId="0" w15:restartNumberingAfterBreak="0">
    <w:nsid w:val="01C34BCC"/>
    <w:multiLevelType w:val="hybridMultilevel"/>
    <w:tmpl w:val="43E41118"/>
    <w:lvl w:ilvl="0" w:tplc="0C80E35A">
      <w:start w:val="1"/>
      <w:numFmt w:val="bullet"/>
      <w:lvlText w:val="•"/>
      <w:lvlJc w:val="left"/>
      <w:pPr>
        <w:tabs>
          <w:tab w:val="num" w:pos="720"/>
        </w:tabs>
        <w:ind w:left="720" w:hanging="360"/>
      </w:pPr>
      <w:rPr>
        <w:rFonts w:ascii="Arial" w:hAnsi="Arial" w:hint="default"/>
      </w:rPr>
    </w:lvl>
    <w:lvl w:ilvl="1" w:tplc="99802962" w:tentative="1">
      <w:start w:val="1"/>
      <w:numFmt w:val="bullet"/>
      <w:lvlText w:val="•"/>
      <w:lvlJc w:val="left"/>
      <w:pPr>
        <w:tabs>
          <w:tab w:val="num" w:pos="1440"/>
        </w:tabs>
        <w:ind w:left="1440" w:hanging="360"/>
      </w:pPr>
      <w:rPr>
        <w:rFonts w:ascii="Arial" w:hAnsi="Arial" w:hint="default"/>
      </w:rPr>
    </w:lvl>
    <w:lvl w:ilvl="2" w:tplc="FB2C89DC" w:tentative="1">
      <w:start w:val="1"/>
      <w:numFmt w:val="bullet"/>
      <w:lvlText w:val="•"/>
      <w:lvlJc w:val="left"/>
      <w:pPr>
        <w:tabs>
          <w:tab w:val="num" w:pos="2160"/>
        </w:tabs>
        <w:ind w:left="2160" w:hanging="360"/>
      </w:pPr>
      <w:rPr>
        <w:rFonts w:ascii="Arial" w:hAnsi="Arial" w:hint="default"/>
      </w:rPr>
    </w:lvl>
    <w:lvl w:ilvl="3" w:tplc="65CCA510" w:tentative="1">
      <w:start w:val="1"/>
      <w:numFmt w:val="bullet"/>
      <w:lvlText w:val="•"/>
      <w:lvlJc w:val="left"/>
      <w:pPr>
        <w:tabs>
          <w:tab w:val="num" w:pos="2880"/>
        </w:tabs>
        <w:ind w:left="2880" w:hanging="360"/>
      </w:pPr>
      <w:rPr>
        <w:rFonts w:ascii="Arial" w:hAnsi="Arial" w:hint="default"/>
      </w:rPr>
    </w:lvl>
    <w:lvl w:ilvl="4" w:tplc="C8AE6E7C" w:tentative="1">
      <w:start w:val="1"/>
      <w:numFmt w:val="bullet"/>
      <w:lvlText w:val="•"/>
      <w:lvlJc w:val="left"/>
      <w:pPr>
        <w:tabs>
          <w:tab w:val="num" w:pos="3600"/>
        </w:tabs>
        <w:ind w:left="3600" w:hanging="360"/>
      </w:pPr>
      <w:rPr>
        <w:rFonts w:ascii="Arial" w:hAnsi="Arial" w:hint="default"/>
      </w:rPr>
    </w:lvl>
    <w:lvl w:ilvl="5" w:tplc="E25A20B8" w:tentative="1">
      <w:start w:val="1"/>
      <w:numFmt w:val="bullet"/>
      <w:lvlText w:val="•"/>
      <w:lvlJc w:val="left"/>
      <w:pPr>
        <w:tabs>
          <w:tab w:val="num" w:pos="4320"/>
        </w:tabs>
        <w:ind w:left="4320" w:hanging="360"/>
      </w:pPr>
      <w:rPr>
        <w:rFonts w:ascii="Arial" w:hAnsi="Arial" w:hint="default"/>
      </w:rPr>
    </w:lvl>
    <w:lvl w:ilvl="6" w:tplc="8EE8DC7E" w:tentative="1">
      <w:start w:val="1"/>
      <w:numFmt w:val="bullet"/>
      <w:lvlText w:val="•"/>
      <w:lvlJc w:val="left"/>
      <w:pPr>
        <w:tabs>
          <w:tab w:val="num" w:pos="5040"/>
        </w:tabs>
        <w:ind w:left="5040" w:hanging="360"/>
      </w:pPr>
      <w:rPr>
        <w:rFonts w:ascii="Arial" w:hAnsi="Arial" w:hint="default"/>
      </w:rPr>
    </w:lvl>
    <w:lvl w:ilvl="7" w:tplc="66CAF24C" w:tentative="1">
      <w:start w:val="1"/>
      <w:numFmt w:val="bullet"/>
      <w:lvlText w:val="•"/>
      <w:lvlJc w:val="left"/>
      <w:pPr>
        <w:tabs>
          <w:tab w:val="num" w:pos="5760"/>
        </w:tabs>
        <w:ind w:left="5760" w:hanging="360"/>
      </w:pPr>
      <w:rPr>
        <w:rFonts w:ascii="Arial" w:hAnsi="Arial" w:hint="default"/>
      </w:rPr>
    </w:lvl>
    <w:lvl w:ilvl="8" w:tplc="DE20EAE8" w:tentative="1">
      <w:start w:val="1"/>
      <w:numFmt w:val="bullet"/>
      <w:lvlText w:val="•"/>
      <w:lvlJc w:val="left"/>
      <w:pPr>
        <w:tabs>
          <w:tab w:val="num" w:pos="6480"/>
        </w:tabs>
        <w:ind w:left="6480" w:hanging="360"/>
      </w:pPr>
      <w:rPr>
        <w:rFonts w:ascii="Arial" w:hAnsi="Arial" w:hint="default"/>
      </w:rPr>
    </w:lvl>
  </w:abstractNum>
  <w:abstractNum w:abstractNumId="1" w15:restartNumberingAfterBreak="0">
    <w:nsid w:val="0A3D6F1F"/>
    <w:multiLevelType w:val="hybridMultilevel"/>
    <w:tmpl w:val="7C4A8C1C"/>
    <w:lvl w:ilvl="0" w:tplc="81925972">
      <w:start w:val="4"/>
      <w:numFmt w:val="decimal"/>
      <w:lvlText w:val="%1."/>
      <w:lvlJc w:val="left"/>
      <w:pPr>
        <w:tabs>
          <w:tab w:val="num" w:pos="720"/>
        </w:tabs>
        <w:ind w:left="720" w:hanging="360"/>
      </w:pPr>
    </w:lvl>
    <w:lvl w:ilvl="1" w:tplc="DDDCC3DA" w:tentative="1">
      <w:start w:val="1"/>
      <w:numFmt w:val="decimal"/>
      <w:lvlText w:val="%2."/>
      <w:lvlJc w:val="left"/>
      <w:pPr>
        <w:tabs>
          <w:tab w:val="num" w:pos="1440"/>
        </w:tabs>
        <w:ind w:left="1440" w:hanging="360"/>
      </w:pPr>
    </w:lvl>
    <w:lvl w:ilvl="2" w:tplc="3E1C214A" w:tentative="1">
      <w:start w:val="1"/>
      <w:numFmt w:val="decimal"/>
      <w:lvlText w:val="%3."/>
      <w:lvlJc w:val="left"/>
      <w:pPr>
        <w:tabs>
          <w:tab w:val="num" w:pos="2160"/>
        </w:tabs>
        <w:ind w:left="2160" w:hanging="360"/>
      </w:pPr>
    </w:lvl>
    <w:lvl w:ilvl="3" w:tplc="7958C83C" w:tentative="1">
      <w:start w:val="1"/>
      <w:numFmt w:val="decimal"/>
      <w:lvlText w:val="%4."/>
      <w:lvlJc w:val="left"/>
      <w:pPr>
        <w:tabs>
          <w:tab w:val="num" w:pos="2880"/>
        </w:tabs>
        <w:ind w:left="2880" w:hanging="360"/>
      </w:pPr>
    </w:lvl>
    <w:lvl w:ilvl="4" w:tplc="22BE5A90" w:tentative="1">
      <w:start w:val="1"/>
      <w:numFmt w:val="decimal"/>
      <w:lvlText w:val="%5."/>
      <w:lvlJc w:val="left"/>
      <w:pPr>
        <w:tabs>
          <w:tab w:val="num" w:pos="3600"/>
        </w:tabs>
        <w:ind w:left="3600" w:hanging="360"/>
      </w:pPr>
    </w:lvl>
    <w:lvl w:ilvl="5" w:tplc="C5B2D892" w:tentative="1">
      <w:start w:val="1"/>
      <w:numFmt w:val="decimal"/>
      <w:lvlText w:val="%6."/>
      <w:lvlJc w:val="left"/>
      <w:pPr>
        <w:tabs>
          <w:tab w:val="num" w:pos="4320"/>
        </w:tabs>
        <w:ind w:left="4320" w:hanging="360"/>
      </w:pPr>
    </w:lvl>
    <w:lvl w:ilvl="6" w:tplc="1616C7CA" w:tentative="1">
      <w:start w:val="1"/>
      <w:numFmt w:val="decimal"/>
      <w:lvlText w:val="%7."/>
      <w:lvlJc w:val="left"/>
      <w:pPr>
        <w:tabs>
          <w:tab w:val="num" w:pos="5040"/>
        </w:tabs>
        <w:ind w:left="5040" w:hanging="360"/>
      </w:pPr>
    </w:lvl>
    <w:lvl w:ilvl="7" w:tplc="0A3E2C90" w:tentative="1">
      <w:start w:val="1"/>
      <w:numFmt w:val="decimal"/>
      <w:lvlText w:val="%8."/>
      <w:lvlJc w:val="left"/>
      <w:pPr>
        <w:tabs>
          <w:tab w:val="num" w:pos="5760"/>
        </w:tabs>
        <w:ind w:left="5760" w:hanging="360"/>
      </w:pPr>
    </w:lvl>
    <w:lvl w:ilvl="8" w:tplc="0FD25A94" w:tentative="1">
      <w:start w:val="1"/>
      <w:numFmt w:val="decimal"/>
      <w:lvlText w:val="%9."/>
      <w:lvlJc w:val="left"/>
      <w:pPr>
        <w:tabs>
          <w:tab w:val="num" w:pos="6480"/>
        </w:tabs>
        <w:ind w:left="6480" w:hanging="360"/>
      </w:pPr>
    </w:lvl>
  </w:abstractNum>
  <w:abstractNum w:abstractNumId="2" w15:restartNumberingAfterBreak="0">
    <w:nsid w:val="0EC41DF2"/>
    <w:multiLevelType w:val="hybridMultilevel"/>
    <w:tmpl w:val="F1E21328"/>
    <w:lvl w:ilvl="0" w:tplc="18090009">
      <w:start w:val="1"/>
      <w:numFmt w:val="bullet"/>
      <w:lvlText w:val=""/>
      <w:lvlJc w:val="left"/>
      <w:pPr>
        <w:ind w:left="720" w:hanging="360"/>
      </w:pPr>
      <w:rPr>
        <w:rFonts w:ascii="Wingdings" w:hAnsi="Wingdings" w:hint="default"/>
      </w:rPr>
    </w:lvl>
    <w:lvl w:ilvl="1" w:tplc="18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18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18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18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18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18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18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18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3" w15:restartNumberingAfterBreak="0">
    <w:nsid w:val="1DB146D0"/>
    <w:multiLevelType w:val="hybridMultilevel"/>
    <w:tmpl w:val="B082FA1E"/>
    <w:lvl w:ilvl="0" w:tplc="D46A8AA8">
      <w:start w:val="1"/>
      <w:numFmt w:val="bullet"/>
      <w:lvlText w:val="•"/>
      <w:lvlJc w:val="left"/>
      <w:pPr>
        <w:tabs>
          <w:tab w:val="num" w:pos="3240"/>
        </w:tabs>
        <w:ind w:left="3240" w:hanging="360"/>
      </w:pPr>
      <w:rPr>
        <w:rFonts w:ascii="Arial" w:hAnsi="Arial" w:hint="default"/>
      </w:rPr>
    </w:lvl>
    <w:lvl w:ilvl="1" w:tplc="EEA035A8" w:tentative="1">
      <w:start w:val="1"/>
      <w:numFmt w:val="bullet"/>
      <w:lvlText w:val="•"/>
      <w:lvlJc w:val="left"/>
      <w:pPr>
        <w:tabs>
          <w:tab w:val="num" w:pos="3960"/>
        </w:tabs>
        <w:ind w:left="3960" w:hanging="360"/>
      </w:pPr>
      <w:rPr>
        <w:rFonts w:ascii="Arial" w:hAnsi="Arial" w:hint="default"/>
      </w:rPr>
    </w:lvl>
    <w:lvl w:ilvl="2" w:tplc="E8E8A3A8" w:tentative="1">
      <w:start w:val="1"/>
      <w:numFmt w:val="bullet"/>
      <w:lvlText w:val="•"/>
      <w:lvlJc w:val="left"/>
      <w:pPr>
        <w:tabs>
          <w:tab w:val="num" w:pos="4680"/>
        </w:tabs>
        <w:ind w:left="4680" w:hanging="360"/>
      </w:pPr>
      <w:rPr>
        <w:rFonts w:ascii="Arial" w:hAnsi="Arial" w:hint="default"/>
      </w:rPr>
    </w:lvl>
    <w:lvl w:ilvl="3" w:tplc="D2BCED5C" w:tentative="1">
      <w:start w:val="1"/>
      <w:numFmt w:val="bullet"/>
      <w:lvlText w:val="•"/>
      <w:lvlJc w:val="left"/>
      <w:pPr>
        <w:tabs>
          <w:tab w:val="num" w:pos="5400"/>
        </w:tabs>
        <w:ind w:left="5400" w:hanging="360"/>
      </w:pPr>
      <w:rPr>
        <w:rFonts w:ascii="Arial" w:hAnsi="Arial" w:hint="default"/>
      </w:rPr>
    </w:lvl>
    <w:lvl w:ilvl="4" w:tplc="7D6E8014" w:tentative="1">
      <w:start w:val="1"/>
      <w:numFmt w:val="bullet"/>
      <w:lvlText w:val="•"/>
      <w:lvlJc w:val="left"/>
      <w:pPr>
        <w:tabs>
          <w:tab w:val="num" w:pos="6120"/>
        </w:tabs>
        <w:ind w:left="6120" w:hanging="360"/>
      </w:pPr>
      <w:rPr>
        <w:rFonts w:ascii="Arial" w:hAnsi="Arial" w:hint="default"/>
      </w:rPr>
    </w:lvl>
    <w:lvl w:ilvl="5" w:tplc="0C74306A" w:tentative="1">
      <w:start w:val="1"/>
      <w:numFmt w:val="bullet"/>
      <w:lvlText w:val="•"/>
      <w:lvlJc w:val="left"/>
      <w:pPr>
        <w:tabs>
          <w:tab w:val="num" w:pos="6840"/>
        </w:tabs>
        <w:ind w:left="6840" w:hanging="360"/>
      </w:pPr>
      <w:rPr>
        <w:rFonts w:ascii="Arial" w:hAnsi="Arial" w:hint="default"/>
      </w:rPr>
    </w:lvl>
    <w:lvl w:ilvl="6" w:tplc="AC3C0B9C" w:tentative="1">
      <w:start w:val="1"/>
      <w:numFmt w:val="bullet"/>
      <w:lvlText w:val="•"/>
      <w:lvlJc w:val="left"/>
      <w:pPr>
        <w:tabs>
          <w:tab w:val="num" w:pos="7560"/>
        </w:tabs>
        <w:ind w:left="7560" w:hanging="360"/>
      </w:pPr>
      <w:rPr>
        <w:rFonts w:ascii="Arial" w:hAnsi="Arial" w:hint="default"/>
      </w:rPr>
    </w:lvl>
    <w:lvl w:ilvl="7" w:tplc="C69242FA" w:tentative="1">
      <w:start w:val="1"/>
      <w:numFmt w:val="bullet"/>
      <w:lvlText w:val="•"/>
      <w:lvlJc w:val="left"/>
      <w:pPr>
        <w:tabs>
          <w:tab w:val="num" w:pos="8280"/>
        </w:tabs>
        <w:ind w:left="8280" w:hanging="360"/>
      </w:pPr>
      <w:rPr>
        <w:rFonts w:ascii="Arial" w:hAnsi="Arial" w:hint="default"/>
      </w:rPr>
    </w:lvl>
    <w:lvl w:ilvl="8" w:tplc="F5F08152" w:tentative="1">
      <w:start w:val="1"/>
      <w:numFmt w:val="bullet"/>
      <w:lvlText w:val="•"/>
      <w:lvlJc w:val="left"/>
      <w:pPr>
        <w:tabs>
          <w:tab w:val="num" w:pos="9000"/>
        </w:tabs>
        <w:ind w:left="9000" w:hanging="360"/>
      </w:pPr>
      <w:rPr>
        <w:rFonts w:ascii="Arial" w:hAnsi="Arial" w:hint="default"/>
      </w:rPr>
    </w:lvl>
  </w:abstractNum>
  <w:abstractNum w:abstractNumId="4" w15:restartNumberingAfterBreak="0">
    <w:nsid w:val="2A792BBB"/>
    <w:multiLevelType w:val="hybridMultilevel"/>
    <w:tmpl w:val="A2423B84"/>
    <w:lvl w:ilvl="0" w:tplc="526C814C">
      <w:start w:val="1"/>
      <w:numFmt w:val="decimal"/>
      <w:lvlText w:val="%1."/>
      <w:lvlJc w:val="left"/>
      <w:pPr>
        <w:ind w:left="720" w:hanging="360"/>
      </w:pPr>
      <w:rPr>
        <w:rFonts w:hint="default"/>
        <w:b/>
      </w:rPr>
    </w:lvl>
    <w:lvl w:ilvl="1" w:tplc="18090019" w:tentative="1">
      <w:start w:val="1"/>
      <w:numFmt w:val="lowerLetter"/>
      <w:lvlText w:val="%2."/>
      <w:lvlJc w:val="left"/>
      <w:pPr>
        <w:ind w:left="1440" w:hanging="360"/>
      </w:pPr>
    </w:lvl>
    <w:lvl w:ilvl="2" w:tplc="1809001B" w:tentative="1">
      <w:start w:val="1"/>
      <w:numFmt w:val="lowerRoman"/>
      <w:lvlText w:val="%3."/>
      <w:lvlJc w:val="right"/>
      <w:pPr>
        <w:ind w:left="2160" w:hanging="180"/>
      </w:pPr>
    </w:lvl>
    <w:lvl w:ilvl="3" w:tplc="1809000F" w:tentative="1">
      <w:start w:val="1"/>
      <w:numFmt w:val="decimal"/>
      <w:lvlText w:val="%4."/>
      <w:lvlJc w:val="left"/>
      <w:pPr>
        <w:ind w:left="2880" w:hanging="360"/>
      </w:pPr>
    </w:lvl>
    <w:lvl w:ilvl="4" w:tplc="18090019" w:tentative="1">
      <w:start w:val="1"/>
      <w:numFmt w:val="lowerLetter"/>
      <w:lvlText w:val="%5."/>
      <w:lvlJc w:val="left"/>
      <w:pPr>
        <w:ind w:left="3600" w:hanging="360"/>
      </w:pPr>
    </w:lvl>
    <w:lvl w:ilvl="5" w:tplc="1809001B" w:tentative="1">
      <w:start w:val="1"/>
      <w:numFmt w:val="lowerRoman"/>
      <w:lvlText w:val="%6."/>
      <w:lvlJc w:val="right"/>
      <w:pPr>
        <w:ind w:left="4320" w:hanging="180"/>
      </w:pPr>
    </w:lvl>
    <w:lvl w:ilvl="6" w:tplc="1809000F" w:tentative="1">
      <w:start w:val="1"/>
      <w:numFmt w:val="decimal"/>
      <w:lvlText w:val="%7."/>
      <w:lvlJc w:val="left"/>
      <w:pPr>
        <w:ind w:left="5040" w:hanging="360"/>
      </w:pPr>
    </w:lvl>
    <w:lvl w:ilvl="7" w:tplc="18090019" w:tentative="1">
      <w:start w:val="1"/>
      <w:numFmt w:val="lowerLetter"/>
      <w:lvlText w:val="%8."/>
      <w:lvlJc w:val="left"/>
      <w:pPr>
        <w:ind w:left="5760" w:hanging="360"/>
      </w:pPr>
    </w:lvl>
    <w:lvl w:ilvl="8" w:tplc="180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5" w15:restartNumberingAfterBreak="0">
    <w:nsid w:val="2CC702A1"/>
    <w:multiLevelType w:val="hybridMultilevel"/>
    <w:tmpl w:val="3008FB10"/>
    <w:lvl w:ilvl="0" w:tplc="44AAA516">
      <w:start w:val="1"/>
      <w:numFmt w:val="bullet"/>
      <w:lvlText w:val="•"/>
      <w:lvlJc w:val="left"/>
      <w:pPr>
        <w:tabs>
          <w:tab w:val="num" w:pos="720"/>
        </w:tabs>
        <w:ind w:left="720" w:hanging="360"/>
      </w:pPr>
      <w:rPr>
        <w:rFonts w:ascii="Arial" w:hAnsi="Arial" w:hint="default"/>
      </w:rPr>
    </w:lvl>
    <w:lvl w:ilvl="1" w:tplc="BEA40F3C" w:tentative="1">
      <w:start w:val="1"/>
      <w:numFmt w:val="bullet"/>
      <w:lvlText w:val="•"/>
      <w:lvlJc w:val="left"/>
      <w:pPr>
        <w:tabs>
          <w:tab w:val="num" w:pos="1440"/>
        </w:tabs>
        <w:ind w:left="1440" w:hanging="360"/>
      </w:pPr>
      <w:rPr>
        <w:rFonts w:ascii="Arial" w:hAnsi="Arial" w:hint="default"/>
      </w:rPr>
    </w:lvl>
    <w:lvl w:ilvl="2" w:tplc="DB527F04" w:tentative="1">
      <w:start w:val="1"/>
      <w:numFmt w:val="bullet"/>
      <w:lvlText w:val="•"/>
      <w:lvlJc w:val="left"/>
      <w:pPr>
        <w:tabs>
          <w:tab w:val="num" w:pos="2160"/>
        </w:tabs>
        <w:ind w:left="2160" w:hanging="360"/>
      </w:pPr>
      <w:rPr>
        <w:rFonts w:ascii="Arial" w:hAnsi="Arial" w:hint="default"/>
      </w:rPr>
    </w:lvl>
    <w:lvl w:ilvl="3" w:tplc="554813B2" w:tentative="1">
      <w:start w:val="1"/>
      <w:numFmt w:val="bullet"/>
      <w:lvlText w:val="•"/>
      <w:lvlJc w:val="left"/>
      <w:pPr>
        <w:tabs>
          <w:tab w:val="num" w:pos="2880"/>
        </w:tabs>
        <w:ind w:left="2880" w:hanging="360"/>
      </w:pPr>
      <w:rPr>
        <w:rFonts w:ascii="Arial" w:hAnsi="Arial" w:hint="default"/>
      </w:rPr>
    </w:lvl>
    <w:lvl w:ilvl="4" w:tplc="E2BA74C2" w:tentative="1">
      <w:start w:val="1"/>
      <w:numFmt w:val="bullet"/>
      <w:lvlText w:val="•"/>
      <w:lvlJc w:val="left"/>
      <w:pPr>
        <w:tabs>
          <w:tab w:val="num" w:pos="3600"/>
        </w:tabs>
        <w:ind w:left="3600" w:hanging="360"/>
      </w:pPr>
      <w:rPr>
        <w:rFonts w:ascii="Arial" w:hAnsi="Arial" w:hint="default"/>
      </w:rPr>
    </w:lvl>
    <w:lvl w:ilvl="5" w:tplc="93361F90" w:tentative="1">
      <w:start w:val="1"/>
      <w:numFmt w:val="bullet"/>
      <w:lvlText w:val="•"/>
      <w:lvlJc w:val="left"/>
      <w:pPr>
        <w:tabs>
          <w:tab w:val="num" w:pos="4320"/>
        </w:tabs>
        <w:ind w:left="4320" w:hanging="360"/>
      </w:pPr>
      <w:rPr>
        <w:rFonts w:ascii="Arial" w:hAnsi="Arial" w:hint="default"/>
      </w:rPr>
    </w:lvl>
    <w:lvl w:ilvl="6" w:tplc="403CB79C" w:tentative="1">
      <w:start w:val="1"/>
      <w:numFmt w:val="bullet"/>
      <w:lvlText w:val="•"/>
      <w:lvlJc w:val="left"/>
      <w:pPr>
        <w:tabs>
          <w:tab w:val="num" w:pos="5040"/>
        </w:tabs>
        <w:ind w:left="5040" w:hanging="360"/>
      </w:pPr>
      <w:rPr>
        <w:rFonts w:ascii="Arial" w:hAnsi="Arial" w:hint="default"/>
      </w:rPr>
    </w:lvl>
    <w:lvl w:ilvl="7" w:tplc="4A8C6062" w:tentative="1">
      <w:start w:val="1"/>
      <w:numFmt w:val="bullet"/>
      <w:lvlText w:val="•"/>
      <w:lvlJc w:val="left"/>
      <w:pPr>
        <w:tabs>
          <w:tab w:val="num" w:pos="5760"/>
        </w:tabs>
        <w:ind w:left="5760" w:hanging="360"/>
      </w:pPr>
      <w:rPr>
        <w:rFonts w:ascii="Arial" w:hAnsi="Arial" w:hint="default"/>
      </w:rPr>
    </w:lvl>
    <w:lvl w:ilvl="8" w:tplc="1744FE5C" w:tentative="1">
      <w:start w:val="1"/>
      <w:numFmt w:val="bullet"/>
      <w:lvlText w:val="•"/>
      <w:lvlJc w:val="left"/>
      <w:pPr>
        <w:tabs>
          <w:tab w:val="num" w:pos="6480"/>
        </w:tabs>
        <w:ind w:left="6480" w:hanging="360"/>
      </w:pPr>
      <w:rPr>
        <w:rFonts w:ascii="Arial" w:hAnsi="Arial" w:hint="default"/>
      </w:rPr>
    </w:lvl>
  </w:abstractNum>
  <w:abstractNum w:abstractNumId="6" w15:restartNumberingAfterBreak="0">
    <w:nsid w:val="35C90E2B"/>
    <w:multiLevelType w:val="hybridMultilevel"/>
    <w:tmpl w:val="96827DA4"/>
    <w:lvl w:ilvl="0" w:tplc="917A9CD2">
      <w:start w:val="1"/>
      <w:numFmt w:val="bullet"/>
      <w:lvlText w:val="•"/>
      <w:lvlJc w:val="left"/>
      <w:pPr>
        <w:tabs>
          <w:tab w:val="num" w:pos="720"/>
        </w:tabs>
        <w:ind w:left="720" w:hanging="360"/>
      </w:pPr>
      <w:rPr>
        <w:rFonts w:ascii="Arial" w:hAnsi="Arial" w:hint="default"/>
      </w:rPr>
    </w:lvl>
    <w:lvl w:ilvl="1" w:tplc="C0C61DBE" w:tentative="1">
      <w:start w:val="1"/>
      <w:numFmt w:val="bullet"/>
      <w:lvlText w:val="•"/>
      <w:lvlJc w:val="left"/>
      <w:pPr>
        <w:tabs>
          <w:tab w:val="num" w:pos="1440"/>
        </w:tabs>
        <w:ind w:left="1440" w:hanging="360"/>
      </w:pPr>
      <w:rPr>
        <w:rFonts w:ascii="Arial" w:hAnsi="Arial" w:hint="default"/>
      </w:rPr>
    </w:lvl>
    <w:lvl w:ilvl="2" w:tplc="7E086ACC" w:tentative="1">
      <w:start w:val="1"/>
      <w:numFmt w:val="bullet"/>
      <w:lvlText w:val="•"/>
      <w:lvlJc w:val="left"/>
      <w:pPr>
        <w:tabs>
          <w:tab w:val="num" w:pos="2160"/>
        </w:tabs>
        <w:ind w:left="2160" w:hanging="360"/>
      </w:pPr>
      <w:rPr>
        <w:rFonts w:ascii="Arial" w:hAnsi="Arial" w:hint="default"/>
      </w:rPr>
    </w:lvl>
    <w:lvl w:ilvl="3" w:tplc="9BA81ABC" w:tentative="1">
      <w:start w:val="1"/>
      <w:numFmt w:val="bullet"/>
      <w:lvlText w:val="•"/>
      <w:lvlJc w:val="left"/>
      <w:pPr>
        <w:tabs>
          <w:tab w:val="num" w:pos="2880"/>
        </w:tabs>
        <w:ind w:left="2880" w:hanging="360"/>
      </w:pPr>
      <w:rPr>
        <w:rFonts w:ascii="Arial" w:hAnsi="Arial" w:hint="default"/>
      </w:rPr>
    </w:lvl>
    <w:lvl w:ilvl="4" w:tplc="FB6881D2" w:tentative="1">
      <w:start w:val="1"/>
      <w:numFmt w:val="bullet"/>
      <w:lvlText w:val="•"/>
      <w:lvlJc w:val="left"/>
      <w:pPr>
        <w:tabs>
          <w:tab w:val="num" w:pos="3600"/>
        </w:tabs>
        <w:ind w:left="3600" w:hanging="360"/>
      </w:pPr>
      <w:rPr>
        <w:rFonts w:ascii="Arial" w:hAnsi="Arial" w:hint="default"/>
      </w:rPr>
    </w:lvl>
    <w:lvl w:ilvl="5" w:tplc="E61EA736" w:tentative="1">
      <w:start w:val="1"/>
      <w:numFmt w:val="bullet"/>
      <w:lvlText w:val="•"/>
      <w:lvlJc w:val="left"/>
      <w:pPr>
        <w:tabs>
          <w:tab w:val="num" w:pos="4320"/>
        </w:tabs>
        <w:ind w:left="4320" w:hanging="360"/>
      </w:pPr>
      <w:rPr>
        <w:rFonts w:ascii="Arial" w:hAnsi="Arial" w:hint="default"/>
      </w:rPr>
    </w:lvl>
    <w:lvl w:ilvl="6" w:tplc="62327672" w:tentative="1">
      <w:start w:val="1"/>
      <w:numFmt w:val="bullet"/>
      <w:lvlText w:val="•"/>
      <w:lvlJc w:val="left"/>
      <w:pPr>
        <w:tabs>
          <w:tab w:val="num" w:pos="5040"/>
        </w:tabs>
        <w:ind w:left="5040" w:hanging="360"/>
      </w:pPr>
      <w:rPr>
        <w:rFonts w:ascii="Arial" w:hAnsi="Arial" w:hint="default"/>
      </w:rPr>
    </w:lvl>
    <w:lvl w:ilvl="7" w:tplc="536A8C6E" w:tentative="1">
      <w:start w:val="1"/>
      <w:numFmt w:val="bullet"/>
      <w:lvlText w:val="•"/>
      <w:lvlJc w:val="left"/>
      <w:pPr>
        <w:tabs>
          <w:tab w:val="num" w:pos="5760"/>
        </w:tabs>
        <w:ind w:left="5760" w:hanging="360"/>
      </w:pPr>
      <w:rPr>
        <w:rFonts w:ascii="Arial" w:hAnsi="Arial" w:hint="default"/>
      </w:rPr>
    </w:lvl>
    <w:lvl w:ilvl="8" w:tplc="BDC27438" w:tentative="1">
      <w:start w:val="1"/>
      <w:numFmt w:val="bullet"/>
      <w:lvlText w:val="•"/>
      <w:lvlJc w:val="left"/>
      <w:pPr>
        <w:tabs>
          <w:tab w:val="num" w:pos="6480"/>
        </w:tabs>
        <w:ind w:left="6480" w:hanging="360"/>
      </w:pPr>
      <w:rPr>
        <w:rFonts w:ascii="Arial" w:hAnsi="Arial" w:hint="default"/>
      </w:rPr>
    </w:lvl>
  </w:abstractNum>
  <w:abstractNum w:abstractNumId="7" w15:restartNumberingAfterBreak="0">
    <w:nsid w:val="38682246"/>
    <w:multiLevelType w:val="hybridMultilevel"/>
    <w:tmpl w:val="0EA08ABC"/>
    <w:lvl w:ilvl="0" w:tplc="D7EAA3CA">
      <w:start w:val="1"/>
      <w:numFmt w:val="bullet"/>
      <w:lvlText w:val="•"/>
      <w:lvlJc w:val="left"/>
      <w:pPr>
        <w:tabs>
          <w:tab w:val="num" w:pos="720"/>
        </w:tabs>
        <w:ind w:left="720" w:hanging="360"/>
      </w:pPr>
      <w:rPr>
        <w:rFonts w:ascii="Arial" w:hAnsi="Arial" w:hint="default"/>
      </w:rPr>
    </w:lvl>
    <w:lvl w:ilvl="1" w:tplc="EBAA5C4C" w:tentative="1">
      <w:start w:val="1"/>
      <w:numFmt w:val="bullet"/>
      <w:lvlText w:val="•"/>
      <w:lvlJc w:val="left"/>
      <w:pPr>
        <w:tabs>
          <w:tab w:val="num" w:pos="1440"/>
        </w:tabs>
        <w:ind w:left="1440" w:hanging="360"/>
      </w:pPr>
      <w:rPr>
        <w:rFonts w:ascii="Arial" w:hAnsi="Arial" w:hint="default"/>
      </w:rPr>
    </w:lvl>
    <w:lvl w:ilvl="2" w:tplc="6A4A14D0" w:tentative="1">
      <w:start w:val="1"/>
      <w:numFmt w:val="bullet"/>
      <w:lvlText w:val="•"/>
      <w:lvlJc w:val="left"/>
      <w:pPr>
        <w:tabs>
          <w:tab w:val="num" w:pos="2160"/>
        </w:tabs>
        <w:ind w:left="2160" w:hanging="360"/>
      </w:pPr>
      <w:rPr>
        <w:rFonts w:ascii="Arial" w:hAnsi="Arial" w:hint="default"/>
      </w:rPr>
    </w:lvl>
    <w:lvl w:ilvl="3" w:tplc="F860451E" w:tentative="1">
      <w:start w:val="1"/>
      <w:numFmt w:val="bullet"/>
      <w:lvlText w:val="•"/>
      <w:lvlJc w:val="left"/>
      <w:pPr>
        <w:tabs>
          <w:tab w:val="num" w:pos="2880"/>
        </w:tabs>
        <w:ind w:left="2880" w:hanging="360"/>
      </w:pPr>
      <w:rPr>
        <w:rFonts w:ascii="Arial" w:hAnsi="Arial" w:hint="default"/>
      </w:rPr>
    </w:lvl>
    <w:lvl w:ilvl="4" w:tplc="E60E4BEE" w:tentative="1">
      <w:start w:val="1"/>
      <w:numFmt w:val="bullet"/>
      <w:lvlText w:val="•"/>
      <w:lvlJc w:val="left"/>
      <w:pPr>
        <w:tabs>
          <w:tab w:val="num" w:pos="3600"/>
        </w:tabs>
        <w:ind w:left="3600" w:hanging="360"/>
      </w:pPr>
      <w:rPr>
        <w:rFonts w:ascii="Arial" w:hAnsi="Arial" w:hint="default"/>
      </w:rPr>
    </w:lvl>
    <w:lvl w:ilvl="5" w:tplc="3B661E62" w:tentative="1">
      <w:start w:val="1"/>
      <w:numFmt w:val="bullet"/>
      <w:lvlText w:val="•"/>
      <w:lvlJc w:val="left"/>
      <w:pPr>
        <w:tabs>
          <w:tab w:val="num" w:pos="4320"/>
        </w:tabs>
        <w:ind w:left="4320" w:hanging="360"/>
      </w:pPr>
      <w:rPr>
        <w:rFonts w:ascii="Arial" w:hAnsi="Arial" w:hint="default"/>
      </w:rPr>
    </w:lvl>
    <w:lvl w:ilvl="6" w:tplc="E3388F3C" w:tentative="1">
      <w:start w:val="1"/>
      <w:numFmt w:val="bullet"/>
      <w:lvlText w:val="•"/>
      <w:lvlJc w:val="left"/>
      <w:pPr>
        <w:tabs>
          <w:tab w:val="num" w:pos="5040"/>
        </w:tabs>
        <w:ind w:left="5040" w:hanging="360"/>
      </w:pPr>
      <w:rPr>
        <w:rFonts w:ascii="Arial" w:hAnsi="Arial" w:hint="default"/>
      </w:rPr>
    </w:lvl>
    <w:lvl w:ilvl="7" w:tplc="634A8764" w:tentative="1">
      <w:start w:val="1"/>
      <w:numFmt w:val="bullet"/>
      <w:lvlText w:val="•"/>
      <w:lvlJc w:val="left"/>
      <w:pPr>
        <w:tabs>
          <w:tab w:val="num" w:pos="5760"/>
        </w:tabs>
        <w:ind w:left="5760" w:hanging="360"/>
      </w:pPr>
      <w:rPr>
        <w:rFonts w:ascii="Arial" w:hAnsi="Arial" w:hint="default"/>
      </w:rPr>
    </w:lvl>
    <w:lvl w:ilvl="8" w:tplc="95DA6AB6" w:tentative="1">
      <w:start w:val="1"/>
      <w:numFmt w:val="bullet"/>
      <w:lvlText w:val="•"/>
      <w:lvlJc w:val="left"/>
      <w:pPr>
        <w:tabs>
          <w:tab w:val="num" w:pos="6480"/>
        </w:tabs>
        <w:ind w:left="6480" w:hanging="360"/>
      </w:pPr>
      <w:rPr>
        <w:rFonts w:ascii="Arial" w:hAnsi="Arial" w:hint="default"/>
      </w:rPr>
    </w:lvl>
  </w:abstractNum>
  <w:abstractNum w:abstractNumId="8" w15:restartNumberingAfterBreak="0">
    <w:nsid w:val="3CD91AE6"/>
    <w:multiLevelType w:val="hybridMultilevel"/>
    <w:tmpl w:val="4B4CEF74"/>
    <w:lvl w:ilvl="0" w:tplc="F3EE80FA">
      <w:start w:val="1"/>
      <w:numFmt w:val="decimal"/>
      <w:lvlText w:val="%1."/>
      <w:lvlJc w:val="left"/>
      <w:pPr>
        <w:tabs>
          <w:tab w:val="num" w:pos="720"/>
        </w:tabs>
        <w:ind w:left="720" w:hanging="360"/>
      </w:pPr>
    </w:lvl>
    <w:lvl w:ilvl="1" w:tplc="89F8722E" w:tentative="1">
      <w:start w:val="1"/>
      <w:numFmt w:val="decimal"/>
      <w:lvlText w:val="%2."/>
      <w:lvlJc w:val="left"/>
      <w:pPr>
        <w:tabs>
          <w:tab w:val="num" w:pos="1440"/>
        </w:tabs>
        <w:ind w:left="1440" w:hanging="360"/>
      </w:pPr>
    </w:lvl>
    <w:lvl w:ilvl="2" w:tplc="E6C2292C" w:tentative="1">
      <w:start w:val="1"/>
      <w:numFmt w:val="decimal"/>
      <w:lvlText w:val="%3."/>
      <w:lvlJc w:val="left"/>
      <w:pPr>
        <w:tabs>
          <w:tab w:val="num" w:pos="2160"/>
        </w:tabs>
        <w:ind w:left="2160" w:hanging="360"/>
      </w:pPr>
    </w:lvl>
    <w:lvl w:ilvl="3" w:tplc="E8E66CEE" w:tentative="1">
      <w:start w:val="1"/>
      <w:numFmt w:val="decimal"/>
      <w:lvlText w:val="%4."/>
      <w:lvlJc w:val="left"/>
      <w:pPr>
        <w:tabs>
          <w:tab w:val="num" w:pos="2880"/>
        </w:tabs>
        <w:ind w:left="2880" w:hanging="360"/>
      </w:pPr>
    </w:lvl>
    <w:lvl w:ilvl="4" w:tplc="57F0F8C8" w:tentative="1">
      <w:start w:val="1"/>
      <w:numFmt w:val="decimal"/>
      <w:lvlText w:val="%5."/>
      <w:lvlJc w:val="left"/>
      <w:pPr>
        <w:tabs>
          <w:tab w:val="num" w:pos="3600"/>
        </w:tabs>
        <w:ind w:left="3600" w:hanging="360"/>
      </w:pPr>
    </w:lvl>
    <w:lvl w:ilvl="5" w:tplc="DCECFB1A" w:tentative="1">
      <w:start w:val="1"/>
      <w:numFmt w:val="decimal"/>
      <w:lvlText w:val="%6."/>
      <w:lvlJc w:val="left"/>
      <w:pPr>
        <w:tabs>
          <w:tab w:val="num" w:pos="4320"/>
        </w:tabs>
        <w:ind w:left="4320" w:hanging="360"/>
      </w:pPr>
    </w:lvl>
    <w:lvl w:ilvl="6" w:tplc="A93A9748" w:tentative="1">
      <w:start w:val="1"/>
      <w:numFmt w:val="decimal"/>
      <w:lvlText w:val="%7."/>
      <w:lvlJc w:val="left"/>
      <w:pPr>
        <w:tabs>
          <w:tab w:val="num" w:pos="5040"/>
        </w:tabs>
        <w:ind w:left="5040" w:hanging="360"/>
      </w:pPr>
    </w:lvl>
    <w:lvl w:ilvl="7" w:tplc="41C47294" w:tentative="1">
      <w:start w:val="1"/>
      <w:numFmt w:val="decimal"/>
      <w:lvlText w:val="%8."/>
      <w:lvlJc w:val="left"/>
      <w:pPr>
        <w:tabs>
          <w:tab w:val="num" w:pos="5760"/>
        </w:tabs>
        <w:ind w:left="5760" w:hanging="360"/>
      </w:pPr>
    </w:lvl>
    <w:lvl w:ilvl="8" w:tplc="2E54B6BC" w:tentative="1">
      <w:start w:val="1"/>
      <w:numFmt w:val="decimal"/>
      <w:lvlText w:val="%9."/>
      <w:lvlJc w:val="left"/>
      <w:pPr>
        <w:tabs>
          <w:tab w:val="num" w:pos="6480"/>
        </w:tabs>
        <w:ind w:left="6480" w:hanging="360"/>
      </w:pPr>
    </w:lvl>
  </w:abstractNum>
  <w:abstractNum w:abstractNumId="9" w15:restartNumberingAfterBreak="0">
    <w:nsid w:val="40E8494F"/>
    <w:multiLevelType w:val="hybridMultilevel"/>
    <w:tmpl w:val="45C28FCC"/>
    <w:lvl w:ilvl="0" w:tplc="E73EE594">
      <w:start w:val="1"/>
      <w:numFmt w:val="bullet"/>
      <w:lvlText w:val="•"/>
      <w:lvlJc w:val="left"/>
      <w:pPr>
        <w:tabs>
          <w:tab w:val="num" w:pos="720"/>
        </w:tabs>
        <w:ind w:left="720" w:hanging="360"/>
      </w:pPr>
      <w:rPr>
        <w:rFonts w:ascii="Arial" w:hAnsi="Arial" w:hint="default"/>
      </w:rPr>
    </w:lvl>
    <w:lvl w:ilvl="1" w:tplc="14344BAC" w:tentative="1">
      <w:start w:val="1"/>
      <w:numFmt w:val="bullet"/>
      <w:lvlText w:val="•"/>
      <w:lvlJc w:val="left"/>
      <w:pPr>
        <w:tabs>
          <w:tab w:val="num" w:pos="1440"/>
        </w:tabs>
        <w:ind w:left="1440" w:hanging="360"/>
      </w:pPr>
      <w:rPr>
        <w:rFonts w:ascii="Arial" w:hAnsi="Arial" w:hint="default"/>
      </w:rPr>
    </w:lvl>
    <w:lvl w:ilvl="2" w:tplc="5F466354" w:tentative="1">
      <w:start w:val="1"/>
      <w:numFmt w:val="bullet"/>
      <w:lvlText w:val="•"/>
      <w:lvlJc w:val="left"/>
      <w:pPr>
        <w:tabs>
          <w:tab w:val="num" w:pos="2160"/>
        </w:tabs>
        <w:ind w:left="2160" w:hanging="360"/>
      </w:pPr>
      <w:rPr>
        <w:rFonts w:ascii="Arial" w:hAnsi="Arial" w:hint="default"/>
      </w:rPr>
    </w:lvl>
    <w:lvl w:ilvl="3" w:tplc="2DC08446" w:tentative="1">
      <w:start w:val="1"/>
      <w:numFmt w:val="bullet"/>
      <w:lvlText w:val="•"/>
      <w:lvlJc w:val="left"/>
      <w:pPr>
        <w:tabs>
          <w:tab w:val="num" w:pos="2880"/>
        </w:tabs>
        <w:ind w:left="2880" w:hanging="360"/>
      </w:pPr>
      <w:rPr>
        <w:rFonts w:ascii="Arial" w:hAnsi="Arial" w:hint="default"/>
      </w:rPr>
    </w:lvl>
    <w:lvl w:ilvl="4" w:tplc="E2F452A0" w:tentative="1">
      <w:start w:val="1"/>
      <w:numFmt w:val="bullet"/>
      <w:lvlText w:val="•"/>
      <w:lvlJc w:val="left"/>
      <w:pPr>
        <w:tabs>
          <w:tab w:val="num" w:pos="3600"/>
        </w:tabs>
        <w:ind w:left="3600" w:hanging="360"/>
      </w:pPr>
      <w:rPr>
        <w:rFonts w:ascii="Arial" w:hAnsi="Arial" w:hint="default"/>
      </w:rPr>
    </w:lvl>
    <w:lvl w:ilvl="5" w:tplc="3432A98C" w:tentative="1">
      <w:start w:val="1"/>
      <w:numFmt w:val="bullet"/>
      <w:lvlText w:val="•"/>
      <w:lvlJc w:val="left"/>
      <w:pPr>
        <w:tabs>
          <w:tab w:val="num" w:pos="4320"/>
        </w:tabs>
        <w:ind w:left="4320" w:hanging="360"/>
      </w:pPr>
      <w:rPr>
        <w:rFonts w:ascii="Arial" w:hAnsi="Arial" w:hint="default"/>
      </w:rPr>
    </w:lvl>
    <w:lvl w:ilvl="6" w:tplc="0FD84858" w:tentative="1">
      <w:start w:val="1"/>
      <w:numFmt w:val="bullet"/>
      <w:lvlText w:val="•"/>
      <w:lvlJc w:val="left"/>
      <w:pPr>
        <w:tabs>
          <w:tab w:val="num" w:pos="5040"/>
        </w:tabs>
        <w:ind w:left="5040" w:hanging="360"/>
      </w:pPr>
      <w:rPr>
        <w:rFonts w:ascii="Arial" w:hAnsi="Arial" w:hint="default"/>
      </w:rPr>
    </w:lvl>
    <w:lvl w:ilvl="7" w:tplc="D3529658" w:tentative="1">
      <w:start w:val="1"/>
      <w:numFmt w:val="bullet"/>
      <w:lvlText w:val="•"/>
      <w:lvlJc w:val="left"/>
      <w:pPr>
        <w:tabs>
          <w:tab w:val="num" w:pos="5760"/>
        </w:tabs>
        <w:ind w:left="5760" w:hanging="360"/>
      </w:pPr>
      <w:rPr>
        <w:rFonts w:ascii="Arial" w:hAnsi="Arial" w:hint="default"/>
      </w:rPr>
    </w:lvl>
    <w:lvl w:ilvl="8" w:tplc="14A44E94" w:tentative="1">
      <w:start w:val="1"/>
      <w:numFmt w:val="bullet"/>
      <w:lvlText w:val="•"/>
      <w:lvlJc w:val="left"/>
      <w:pPr>
        <w:tabs>
          <w:tab w:val="num" w:pos="6480"/>
        </w:tabs>
        <w:ind w:left="6480" w:hanging="360"/>
      </w:pPr>
      <w:rPr>
        <w:rFonts w:ascii="Arial" w:hAnsi="Arial" w:hint="default"/>
      </w:rPr>
    </w:lvl>
  </w:abstractNum>
  <w:abstractNum w:abstractNumId="10" w15:restartNumberingAfterBreak="0">
    <w:nsid w:val="49C37E40"/>
    <w:multiLevelType w:val="hybridMultilevel"/>
    <w:tmpl w:val="5FB06182"/>
    <w:lvl w:ilvl="0" w:tplc="35B00AD2">
      <w:start w:val="1"/>
      <w:numFmt w:val="lowerLetter"/>
      <w:lvlText w:val="(%1)"/>
      <w:lvlJc w:val="left"/>
      <w:pPr>
        <w:tabs>
          <w:tab w:val="num" w:pos="720"/>
        </w:tabs>
        <w:ind w:left="720" w:hanging="360"/>
      </w:pPr>
    </w:lvl>
    <w:lvl w:ilvl="1" w:tplc="90325352" w:tentative="1">
      <w:start w:val="1"/>
      <w:numFmt w:val="lowerLetter"/>
      <w:lvlText w:val="(%2)"/>
      <w:lvlJc w:val="left"/>
      <w:pPr>
        <w:tabs>
          <w:tab w:val="num" w:pos="1440"/>
        </w:tabs>
        <w:ind w:left="1440" w:hanging="360"/>
      </w:pPr>
    </w:lvl>
    <w:lvl w:ilvl="2" w:tplc="F40AA8CE" w:tentative="1">
      <w:start w:val="1"/>
      <w:numFmt w:val="lowerLetter"/>
      <w:lvlText w:val="(%3)"/>
      <w:lvlJc w:val="left"/>
      <w:pPr>
        <w:tabs>
          <w:tab w:val="num" w:pos="2160"/>
        </w:tabs>
        <w:ind w:left="2160" w:hanging="360"/>
      </w:pPr>
    </w:lvl>
    <w:lvl w:ilvl="3" w:tplc="56E28C94" w:tentative="1">
      <w:start w:val="1"/>
      <w:numFmt w:val="lowerLetter"/>
      <w:lvlText w:val="(%4)"/>
      <w:lvlJc w:val="left"/>
      <w:pPr>
        <w:tabs>
          <w:tab w:val="num" w:pos="2880"/>
        </w:tabs>
        <w:ind w:left="2880" w:hanging="360"/>
      </w:pPr>
    </w:lvl>
    <w:lvl w:ilvl="4" w:tplc="A6D831EA" w:tentative="1">
      <w:start w:val="1"/>
      <w:numFmt w:val="lowerLetter"/>
      <w:lvlText w:val="(%5)"/>
      <w:lvlJc w:val="left"/>
      <w:pPr>
        <w:tabs>
          <w:tab w:val="num" w:pos="3600"/>
        </w:tabs>
        <w:ind w:left="3600" w:hanging="360"/>
      </w:pPr>
    </w:lvl>
    <w:lvl w:ilvl="5" w:tplc="5F92D9F4" w:tentative="1">
      <w:start w:val="1"/>
      <w:numFmt w:val="lowerLetter"/>
      <w:lvlText w:val="(%6)"/>
      <w:lvlJc w:val="left"/>
      <w:pPr>
        <w:tabs>
          <w:tab w:val="num" w:pos="4320"/>
        </w:tabs>
        <w:ind w:left="4320" w:hanging="360"/>
      </w:pPr>
    </w:lvl>
    <w:lvl w:ilvl="6" w:tplc="EB68B25A" w:tentative="1">
      <w:start w:val="1"/>
      <w:numFmt w:val="lowerLetter"/>
      <w:lvlText w:val="(%7)"/>
      <w:lvlJc w:val="left"/>
      <w:pPr>
        <w:tabs>
          <w:tab w:val="num" w:pos="5040"/>
        </w:tabs>
        <w:ind w:left="5040" w:hanging="360"/>
      </w:pPr>
    </w:lvl>
    <w:lvl w:ilvl="7" w:tplc="D6E000D8" w:tentative="1">
      <w:start w:val="1"/>
      <w:numFmt w:val="lowerLetter"/>
      <w:lvlText w:val="(%8)"/>
      <w:lvlJc w:val="left"/>
      <w:pPr>
        <w:tabs>
          <w:tab w:val="num" w:pos="5760"/>
        </w:tabs>
        <w:ind w:left="5760" w:hanging="360"/>
      </w:pPr>
    </w:lvl>
    <w:lvl w:ilvl="8" w:tplc="B5ECB842" w:tentative="1">
      <w:start w:val="1"/>
      <w:numFmt w:val="lowerLetter"/>
      <w:lvlText w:val="(%9)"/>
      <w:lvlJc w:val="left"/>
      <w:pPr>
        <w:tabs>
          <w:tab w:val="num" w:pos="6480"/>
        </w:tabs>
        <w:ind w:left="6480" w:hanging="360"/>
      </w:pPr>
    </w:lvl>
  </w:abstractNum>
  <w:abstractNum w:abstractNumId="11" w15:restartNumberingAfterBreak="0">
    <w:nsid w:val="4B374B60"/>
    <w:multiLevelType w:val="hybridMultilevel"/>
    <w:tmpl w:val="8DAECD0C"/>
    <w:lvl w:ilvl="0" w:tplc="ACDE6B9C">
      <w:start w:val="1"/>
      <w:numFmt w:val="lowerLetter"/>
      <w:lvlText w:val="(%1)"/>
      <w:lvlJc w:val="left"/>
      <w:pPr>
        <w:ind w:left="720" w:hanging="360"/>
      </w:pPr>
      <w:rPr>
        <w:rFonts w:hint="default"/>
        <w:b/>
      </w:rPr>
    </w:lvl>
    <w:lvl w:ilvl="1" w:tplc="18090019" w:tentative="1">
      <w:start w:val="1"/>
      <w:numFmt w:val="lowerLetter"/>
      <w:lvlText w:val="%2."/>
      <w:lvlJc w:val="left"/>
      <w:pPr>
        <w:ind w:left="1440" w:hanging="360"/>
      </w:pPr>
    </w:lvl>
    <w:lvl w:ilvl="2" w:tplc="1809001B" w:tentative="1">
      <w:start w:val="1"/>
      <w:numFmt w:val="lowerRoman"/>
      <w:lvlText w:val="%3."/>
      <w:lvlJc w:val="right"/>
      <w:pPr>
        <w:ind w:left="2160" w:hanging="180"/>
      </w:pPr>
    </w:lvl>
    <w:lvl w:ilvl="3" w:tplc="1809000F" w:tentative="1">
      <w:start w:val="1"/>
      <w:numFmt w:val="decimal"/>
      <w:lvlText w:val="%4."/>
      <w:lvlJc w:val="left"/>
      <w:pPr>
        <w:ind w:left="2880" w:hanging="360"/>
      </w:pPr>
    </w:lvl>
    <w:lvl w:ilvl="4" w:tplc="18090019" w:tentative="1">
      <w:start w:val="1"/>
      <w:numFmt w:val="lowerLetter"/>
      <w:lvlText w:val="%5."/>
      <w:lvlJc w:val="left"/>
      <w:pPr>
        <w:ind w:left="3600" w:hanging="360"/>
      </w:pPr>
    </w:lvl>
    <w:lvl w:ilvl="5" w:tplc="1809001B" w:tentative="1">
      <w:start w:val="1"/>
      <w:numFmt w:val="lowerRoman"/>
      <w:lvlText w:val="%6."/>
      <w:lvlJc w:val="right"/>
      <w:pPr>
        <w:ind w:left="4320" w:hanging="180"/>
      </w:pPr>
    </w:lvl>
    <w:lvl w:ilvl="6" w:tplc="1809000F" w:tentative="1">
      <w:start w:val="1"/>
      <w:numFmt w:val="decimal"/>
      <w:lvlText w:val="%7."/>
      <w:lvlJc w:val="left"/>
      <w:pPr>
        <w:ind w:left="5040" w:hanging="360"/>
      </w:pPr>
    </w:lvl>
    <w:lvl w:ilvl="7" w:tplc="18090019" w:tentative="1">
      <w:start w:val="1"/>
      <w:numFmt w:val="lowerLetter"/>
      <w:lvlText w:val="%8."/>
      <w:lvlJc w:val="left"/>
      <w:pPr>
        <w:ind w:left="5760" w:hanging="360"/>
      </w:pPr>
    </w:lvl>
    <w:lvl w:ilvl="8" w:tplc="180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12" w15:restartNumberingAfterBreak="0">
    <w:nsid w:val="61571D0C"/>
    <w:multiLevelType w:val="hybridMultilevel"/>
    <w:tmpl w:val="341692BC"/>
    <w:lvl w:ilvl="0" w:tplc="B55054DA">
      <w:start w:val="1"/>
      <w:numFmt w:val="decimal"/>
      <w:lvlText w:val="%1."/>
      <w:lvlJc w:val="left"/>
      <w:pPr>
        <w:tabs>
          <w:tab w:val="num" w:pos="720"/>
        </w:tabs>
        <w:ind w:left="720" w:hanging="360"/>
      </w:pPr>
    </w:lvl>
    <w:lvl w:ilvl="1" w:tplc="899E089A" w:tentative="1">
      <w:start w:val="1"/>
      <w:numFmt w:val="decimal"/>
      <w:lvlText w:val="%2."/>
      <w:lvlJc w:val="left"/>
      <w:pPr>
        <w:tabs>
          <w:tab w:val="num" w:pos="1440"/>
        </w:tabs>
        <w:ind w:left="1440" w:hanging="360"/>
      </w:pPr>
    </w:lvl>
    <w:lvl w:ilvl="2" w:tplc="6F521740" w:tentative="1">
      <w:start w:val="1"/>
      <w:numFmt w:val="decimal"/>
      <w:lvlText w:val="%3."/>
      <w:lvlJc w:val="left"/>
      <w:pPr>
        <w:tabs>
          <w:tab w:val="num" w:pos="2160"/>
        </w:tabs>
        <w:ind w:left="2160" w:hanging="360"/>
      </w:pPr>
    </w:lvl>
    <w:lvl w:ilvl="3" w:tplc="42BA3114" w:tentative="1">
      <w:start w:val="1"/>
      <w:numFmt w:val="decimal"/>
      <w:lvlText w:val="%4."/>
      <w:lvlJc w:val="left"/>
      <w:pPr>
        <w:tabs>
          <w:tab w:val="num" w:pos="2880"/>
        </w:tabs>
        <w:ind w:left="2880" w:hanging="360"/>
      </w:pPr>
    </w:lvl>
    <w:lvl w:ilvl="4" w:tplc="478048AA" w:tentative="1">
      <w:start w:val="1"/>
      <w:numFmt w:val="decimal"/>
      <w:lvlText w:val="%5."/>
      <w:lvlJc w:val="left"/>
      <w:pPr>
        <w:tabs>
          <w:tab w:val="num" w:pos="3600"/>
        </w:tabs>
        <w:ind w:left="3600" w:hanging="360"/>
      </w:pPr>
    </w:lvl>
    <w:lvl w:ilvl="5" w:tplc="FBA453F6" w:tentative="1">
      <w:start w:val="1"/>
      <w:numFmt w:val="decimal"/>
      <w:lvlText w:val="%6."/>
      <w:lvlJc w:val="left"/>
      <w:pPr>
        <w:tabs>
          <w:tab w:val="num" w:pos="4320"/>
        </w:tabs>
        <w:ind w:left="4320" w:hanging="360"/>
      </w:pPr>
    </w:lvl>
    <w:lvl w:ilvl="6" w:tplc="873EFD50" w:tentative="1">
      <w:start w:val="1"/>
      <w:numFmt w:val="decimal"/>
      <w:lvlText w:val="%7."/>
      <w:lvlJc w:val="left"/>
      <w:pPr>
        <w:tabs>
          <w:tab w:val="num" w:pos="5040"/>
        </w:tabs>
        <w:ind w:left="5040" w:hanging="360"/>
      </w:pPr>
    </w:lvl>
    <w:lvl w:ilvl="7" w:tplc="9E882D2C" w:tentative="1">
      <w:start w:val="1"/>
      <w:numFmt w:val="decimal"/>
      <w:lvlText w:val="%8."/>
      <w:lvlJc w:val="left"/>
      <w:pPr>
        <w:tabs>
          <w:tab w:val="num" w:pos="5760"/>
        </w:tabs>
        <w:ind w:left="5760" w:hanging="360"/>
      </w:pPr>
    </w:lvl>
    <w:lvl w:ilvl="8" w:tplc="55A86BDA" w:tentative="1">
      <w:start w:val="1"/>
      <w:numFmt w:val="decimal"/>
      <w:lvlText w:val="%9."/>
      <w:lvlJc w:val="left"/>
      <w:pPr>
        <w:tabs>
          <w:tab w:val="num" w:pos="6480"/>
        </w:tabs>
        <w:ind w:left="6480" w:hanging="360"/>
      </w:pPr>
    </w:lvl>
  </w:abstractNum>
  <w:abstractNum w:abstractNumId="13" w15:restartNumberingAfterBreak="0">
    <w:nsid w:val="64FC62F7"/>
    <w:multiLevelType w:val="hybridMultilevel"/>
    <w:tmpl w:val="D436A79C"/>
    <w:lvl w:ilvl="0" w:tplc="9AFAD980">
      <w:start w:val="1"/>
      <w:numFmt w:val="decimal"/>
      <w:lvlText w:val="%1."/>
      <w:lvlJc w:val="left"/>
      <w:pPr>
        <w:tabs>
          <w:tab w:val="num" w:pos="720"/>
        </w:tabs>
        <w:ind w:left="720" w:hanging="360"/>
      </w:pPr>
    </w:lvl>
    <w:lvl w:ilvl="1" w:tplc="99EA4A10" w:tentative="1">
      <w:start w:val="1"/>
      <w:numFmt w:val="decimal"/>
      <w:lvlText w:val="%2."/>
      <w:lvlJc w:val="left"/>
      <w:pPr>
        <w:tabs>
          <w:tab w:val="num" w:pos="1440"/>
        </w:tabs>
        <w:ind w:left="1440" w:hanging="360"/>
      </w:pPr>
    </w:lvl>
    <w:lvl w:ilvl="2" w:tplc="D990E3EC" w:tentative="1">
      <w:start w:val="1"/>
      <w:numFmt w:val="decimal"/>
      <w:lvlText w:val="%3."/>
      <w:lvlJc w:val="left"/>
      <w:pPr>
        <w:tabs>
          <w:tab w:val="num" w:pos="2160"/>
        </w:tabs>
        <w:ind w:left="2160" w:hanging="360"/>
      </w:pPr>
    </w:lvl>
    <w:lvl w:ilvl="3" w:tplc="5B0C75A2" w:tentative="1">
      <w:start w:val="1"/>
      <w:numFmt w:val="decimal"/>
      <w:lvlText w:val="%4."/>
      <w:lvlJc w:val="left"/>
      <w:pPr>
        <w:tabs>
          <w:tab w:val="num" w:pos="2880"/>
        </w:tabs>
        <w:ind w:left="2880" w:hanging="360"/>
      </w:pPr>
    </w:lvl>
    <w:lvl w:ilvl="4" w:tplc="3C8AC2DE" w:tentative="1">
      <w:start w:val="1"/>
      <w:numFmt w:val="decimal"/>
      <w:lvlText w:val="%5."/>
      <w:lvlJc w:val="left"/>
      <w:pPr>
        <w:tabs>
          <w:tab w:val="num" w:pos="3600"/>
        </w:tabs>
        <w:ind w:left="3600" w:hanging="360"/>
      </w:pPr>
    </w:lvl>
    <w:lvl w:ilvl="5" w:tplc="710A017E" w:tentative="1">
      <w:start w:val="1"/>
      <w:numFmt w:val="decimal"/>
      <w:lvlText w:val="%6."/>
      <w:lvlJc w:val="left"/>
      <w:pPr>
        <w:tabs>
          <w:tab w:val="num" w:pos="4320"/>
        </w:tabs>
        <w:ind w:left="4320" w:hanging="360"/>
      </w:pPr>
    </w:lvl>
    <w:lvl w:ilvl="6" w:tplc="98AA3F1C" w:tentative="1">
      <w:start w:val="1"/>
      <w:numFmt w:val="decimal"/>
      <w:lvlText w:val="%7."/>
      <w:lvlJc w:val="left"/>
      <w:pPr>
        <w:tabs>
          <w:tab w:val="num" w:pos="5040"/>
        </w:tabs>
        <w:ind w:left="5040" w:hanging="360"/>
      </w:pPr>
    </w:lvl>
    <w:lvl w:ilvl="7" w:tplc="841499AE" w:tentative="1">
      <w:start w:val="1"/>
      <w:numFmt w:val="decimal"/>
      <w:lvlText w:val="%8."/>
      <w:lvlJc w:val="left"/>
      <w:pPr>
        <w:tabs>
          <w:tab w:val="num" w:pos="5760"/>
        </w:tabs>
        <w:ind w:left="5760" w:hanging="360"/>
      </w:pPr>
    </w:lvl>
    <w:lvl w:ilvl="8" w:tplc="216447FE" w:tentative="1">
      <w:start w:val="1"/>
      <w:numFmt w:val="decimal"/>
      <w:lvlText w:val="%9."/>
      <w:lvlJc w:val="left"/>
      <w:pPr>
        <w:tabs>
          <w:tab w:val="num" w:pos="6480"/>
        </w:tabs>
        <w:ind w:left="6480" w:hanging="360"/>
      </w:pPr>
    </w:lvl>
  </w:abstractNum>
  <w:abstractNum w:abstractNumId="14" w15:restartNumberingAfterBreak="0">
    <w:nsid w:val="66673FCE"/>
    <w:multiLevelType w:val="hybridMultilevel"/>
    <w:tmpl w:val="B0DA3A6A"/>
    <w:lvl w:ilvl="0" w:tplc="18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18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18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18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18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18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18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18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18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5" w15:restartNumberingAfterBreak="0">
    <w:nsid w:val="66CB4E6E"/>
    <w:multiLevelType w:val="hybridMultilevel"/>
    <w:tmpl w:val="16204B90"/>
    <w:lvl w:ilvl="0" w:tplc="3F1A5830">
      <w:start w:val="1"/>
      <w:numFmt w:val="bullet"/>
      <w:lvlText w:val="•"/>
      <w:lvlJc w:val="left"/>
      <w:pPr>
        <w:tabs>
          <w:tab w:val="num" w:pos="720"/>
        </w:tabs>
        <w:ind w:left="720" w:hanging="360"/>
      </w:pPr>
      <w:rPr>
        <w:rFonts w:ascii="Arial" w:hAnsi="Arial" w:hint="default"/>
      </w:rPr>
    </w:lvl>
    <w:lvl w:ilvl="1" w:tplc="BA2CC042" w:tentative="1">
      <w:start w:val="1"/>
      <w:numFmt w:val="bullet"/>
      <w:lvlText w:val="•"/>
      <w:lvlJc w:val="left"/>
      <w:pPr>
        <w:tabs>
          <w:tab w:val="num" w:pos="1440"/>
        </w:tabs>
        <w:ind w:left="1440" w:hanging="360"/>
      </w:pPr>
      <w:rPr>
        <w:rFonts w:ascii="Arial" w:hAnsi="Arial" w:hint="default"/>
      </w:rPr>
    </w:lvl>
    <w:lvl w:ilvl="2" w:tplc="51324252" w:tentative="1">
      <w:start w:val="1"/>
      <w:numFmt w:val="bullet"/>
      <w:lvlText w:val="•"/>
      <w:lvlJc w:val="left"/>
      <w:pPr>
        <w:tabs>
          <w:tab w:val="num" w:pos="2160"/>
        </w:tabs>
        <w:ind w:left="2160" w:hanging="360"/>
      </w:pPr>
      <w:rPr>
        <w:rFonts w:ascii="Arial" w:hAnsi="Arial" w:hint="default"/>
      </w:rPr>
    </w:lvl>
    <w:lvl w:ilvl="3" w:tplc="B2F01BD2" w:tentative="1">
      <w:start w:val="1"/>
      <w:numFmt w:val="bullet"/>
      <w:lvlText w:val="•"/>
      <w:lvlJc w:val="left"/>
      <w:pPr>
        <w:tabs>
          <w:tab w:val="num" w:pos="2880"/>
        </w:tabs>
        <w:ind w:left="2880" w:hanging="360"/>
      </w:pPr>
      <w:rPr>
        <w:rFonts w:ascii="Arial" w:hAnsi="Arial" w:hint="default"/>
      </w:rPr>
    </w:lvl>
    <w:lvl w:ilvl="4" w:tplc="B5446EC2" w:tentative="1">
      <w:start w:val="1"/>
      <w:numFmt w:val="bullet"/>
      <w:lvlText w:val="•"/>
      <w:lvlJc w:val="left"/>
      <w:pPr>
        <w:tabs>
          <w:tab w:val="num" w:pos="3600"/>
        </w:tabs>
        <w:ind w:left="3600" w:hanging="360"/>
      </w:pPr>
      <w:rPr>
        <w:rFonts w:ascii="Arial" w:hAnsi="Arial" w:hint="default"/>
      </w:rPr>
    </w:lvl>
    <w:lvl w:ilvl="5" w:tplc="A4144358" w:tentative="1">
      <w:start w:val="1"/>
      <w:numFmt w:val="bullet"/>
      <w:lvlText w:val="•"/>
      <w:lvlJc w:val="left"/>
      <w:pPr>
        <w:tabs>
          <w:tab w:val="num" w:pos="4320"/>
        </w:tabs>
        <w:ind w:left="4320" w:hanging="360"/>
      </w:pPr>
      <w:rPr>
        <w:rFonts w:ascii="Arial" w:hAnsi="Arial" w:hint="default"/>
      </w:rPr>
    </w:lvl>
    <w:lvl w:ilvl="6" w:tplc="12709A3E" w:tentative="1">
      <w:start w:val="1"/>
      <w:numFmt w:val="bullet"/>
      <w:lvlText w:val="•"/>
      <w:lvlJc w:val="left"/>
      <w:pPr>
        <w:tabs>
          <w:tab w:val="num" w:pos="5040"/>
        </w:tabs>
        <w:ind w:left="5040" w:hanging="360"/>
      </w:pPr>
      <w:rPr>
        <w:rFonts w:ascii="Arial" w:hAnsi="Arial" w:hint="default"/>
      </w:rPr>
    </w:lvl>
    <w:lvl w:ilvl="7" w:tplc="DD96730A" w:tentative="1">
      <w:start w:val="1"/>
      <w:numFmt w:val="bullet"/>
      <w:lvlText w:val="•"/>
      <w:lvlJc w:val="left"/>
      <w:pPr>
        <w:tabs>
          <w:tab w:val="num" w:pos="5760"/>
        </w:tabs>
        <w:ind w:left="5760" w:hanging="360"/>
      </w:pPr>
      <w:rPr>
        <w:rFonts w:ascii="Arial" w:hAnsi="Arial" w:hint="default"/>
      </w:rPr>
    </w:lvl>
    <w:lvl w:ilvl="8" w:tplc="D542C9AC" w:tentative="1">
      <w:start w:val="1"/>
      <w:numFmt w:val="bullet"/>
      <w:lvlText w:val="•"/>
      <w:lvlJc w:val="left"/>
      <w:pPr>
        <w:tabs>
          <w:tab w:val="num" w:pos="6480"/>
        </w:tabs>
        <w:ind w:left="6480" w:hanging="360"/>
      </w:pPr>
      <w:rPr>
        <w:rFonts w:ascii="Arial" w:hAnsi="Arial" w:hint="default"/>
      </w:rPr>
    </w:lvl>
  </w:abstractNum>
  <w:abstractNum w:abstractNumId="16" w15:restartNumberingAfterBreak="0">
    <w:nsid w:val="778860DD"/>
    <w:multiLevelType w:val="hybridMultilevel"/>
    <w:tmpl w:val="DEC0019E"/>
    <w:lvl w:ilvl="0" w:tplc="AC084808">
      <w:start w:val="1"/>
      <w:numFmt w:val="decimal"/>
      <w:lvlText w:val="%1."/>
      <w:lvlJc w:val="left"/>
      <w:pPr>
        <w:ind w:left="720" w:hanging="360"/>
      </w:pPr>
      <w:rPr>
        <w:rFonts w:hint="default"/>
        <w:b/>
      </w:rPr>
    </w:lvl>
    <w:lvl w:ilvl="1" w:tplc="18090019" w:tentative="1">
      <w:start w:val="1"/>
      <w:numFmt w:val="lowerLetter"/>
      <w:lvlText w:val="%2."/>
      <w:lvlJc w:val="left"/>
      <w:pPr>
        <w:ind w:left="1440" w:hanging="360"/>
      </w:pPr>
    </w:lvl>
    <w:lvl w:ilvl="2" w:tplc="1809001B" w:tentative="1">
      <w:start w:val="1"/>
      <w:numFmt w:val="lowerRoman"/>
      <w:lvlText w:val="%3."/>
      <w:lvlJc w:val="right"/>
      <w:pPr>
        <w:ind w:left="2160" w:hanging="180"/>
      </w:pPr>
    </w:lvl>
    <w:lvl w:ilvl="3" w:tplc="1809000F" w:tentative="1">
      <w:start w:val="1"/>
      <w:numFmt w:val="decimal"/>
      <w:lvlText w:val="%4."/>
      <w:lvlJc w:val="left"/>
      <w:pPr>
        <w:ind w:left="2880" w:hanging="360"/>
      </w:pPr>
    </w:lvl>
    <w:lvl w:ilvl="4" w:tplc="18090019" w:tentative="1">
      <w:start w:val="1"/>
      <w:numFmt w:val="lowerLetter"/>
      <w:lvlText w:val="%5."/>
      <w:lvlJc w:val="left"/>
      <w:pPr>
        <w:ind w:left="3600" w:hanging="360"/>
      </w:pPr>
    </w:lvl>
    <w:lvl w:ilvl="5" w:tplc="1809001B" w:tentative="1">
      <w:start w:val="1"/>
      <w:numFmt w:val="lowerRoman"/>
      <w:lvlText w:val="%6."/>
      <w:lvlJc w:val="right"/>
      <w:pPr>
        <w:ind w:left="4320" w:hanging="180"/>
      </w:pPr>
    </w:lvl>
    <w:lvl w:ilvl="6" w:tplc="1809000F" w:tentative="1">
      <w:start w:val="1"/>
      <w:numFmt w:val="decimal"/>
      <w:lvlText w:val="%7."/>
      <w:lvlJc w:val="left"/>
      <w:pPr>
        <w:ind w:left="5040" w:hanging="360"/>
      </w:pPr>
    </w:lvl>
    <w:lvl w:ilvl="7" w:tplc="18090019" w:tentative="1">
      <w:start w:val="1"/>
      <w:numFmt w:val="lowerLetter"/>
      <w:lvlText w:val="%8."/>
      <w:lvlJc w:val="left"/>
      <w:pPr>
        <w:ind w:left="5760" w:hanging="360"/>
      </w:pPr>
    </w:lvl>
    <w:lvl w:ilvl="8" w:tplc="180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17" w15:restartNumberingAfterBreak="0">
    <w:nsid w:val="7AA564FB"/>
    <w:multiLevelType w:val="hybridMultilevel"/>
    <w:tmpl w:val="9B60629C"/>
    <w:lvl w:ilvl="0" w:tplc="968AC220">
      <w:start w:val="1"/>
      <w:numFmt w:val="bullet"/>
      <w:lvlText w:val="•"/>
      <w:lvlJc w:val="left"/>
      <w:pPr>
        <w:tabs>
          <w:tab w:val="num" w:pos="720"/>
        </w:tabs>
        <w:ind w:left="720" w:hanging="360"/>
      </w:pPr>
      <w:rPr>
        <w:rFonts w:ascii="Arial" w:hAnsi="Arial" w:hint="default"/>
      </w:rPr>
    </w:lvl>
    <w:lvl w:ilvl="1" w:tplc="F9969BBC" w:tentative="1">
      <w:start w:val="1"/>
      <w:numFmt w:val="bullet"/>
      <w:lvlText w:val="•"/>
      <w:lvlJc w:val="left"/>
      <w:pPr>
        <w:tabs>
          <w:tab w:val="num" w:pos="1440"/>
        </w:tabs>
        <w:ind w:left="1440" w:hanging="360"/>
      </w:pPr>
      <w:rPr>
        <w:rFonts w:ascii="Arial" w:hAnsi="Arial" w:hint="default"/>
      </w:rPr>
    </w:lvl>
    <w:lvl w:ilvl="2" w:tplc="F804792A" w:tentative="1">
      <w:start w:val="1"/>
      <w:numFmt w:val="bullet"/>
      <w:lvlText w:val="•"/>
      <w:lvlJc w:val="left"/>
      <w:pPr>
        <w:tabs>
          <w:tab w:val="num" w:pos="2160"/>
        </w:tabs>
        <w:ind w:left="2160" w:hanging="360"/>
      </w:pPr>
      <w:rPr>
        <w:rFonts w:ascii="Arial" w:hAnsi="Arial" w:hint="default"/>
      </w:rPr>
    </w:lvl>
    <w:lvl w:ilvl="3" w:tplc="A1C0AB9A" w:tentative="1">
      <w:start w:val="1"/>
      <w:numFmt w:val="bullet"/>
      <w:lvlText w:val="•"/>
      <w:lvlJc w:val="left"/>
      <w:pPr>
        <w:tabs>
          <w:tab w:val="num" w:pos="2880"/>
        </w:tabs>
        <w:ind w:left="2880" w:hanging="360"/>
      </w:pPr>
      <w:rPr>
        <w:rFonts w:ascii="Arial" w:hAnsi="Arial" w:hint="default"/>
      </w:rPr>
    </w:lvl>
    <w:lvl w:ilvl="4" w:tplc="CC403182" w:tentative="1">
      <w:start w:val="1"/>
      <w:numFmt w:val="bullet"/>
      <w:lvlText w:val="•"/>
      <w:lvlJc w:val="left"/>
      <w:pPr>
        <w:tabs>
          <w:tab w:val="num" w:pos="3600"/>
        </w:tabs>
        <w:ind w:left="3600" w:hanging="360"/>
      </w:pPr>
      <w:rPr>
        <w:rFonts w:ascii="Arial" w:hAnsi="Arial" w:hint="default"/>
      </w:rPr>
    </w:lvl>
    <w:lvl w:ilvl="5" w:tplc="CEF62D12" w:tentative="1">
      <w:start w:val="1"/>
      <w:numFmt w:val="bullet"/>
      <w:lvlText w:val="•"/>
      <w:lvlJc w:val="left"/>
      <w:pPr>
        <w:tabs>
          <w:tab w:val="num" w:pos="4320"/>
        </w:tabs>
        <w:ind w:left="4320" w:hanging="360"/>
      </w:pPr>
      <w:rPr>
        <w:rFonts w:ascii="Arial" w:hAnsi="Arial" w:hint="default"/>
      </w:rPr>
    </w:lvl>
    <w:lvl w:ilvl="6" w:tplc="6F3E0760" w:tentative="1">
      <w:start w:val="1"/>
      <w:numFmt w:val="bullet"/>
      <w:lvlText w:val="•"/>
      <w:lvlJc w:val="left"/>
      <w:pPr>
        <w:tabs>
          <w:tab w:val="num" w:pos="5040"/>
        </w:tabs>
        <w:ind w:left="5040" w:hanging="360"/>
      </w:pPr>
      <w:rPr>
        <w:rFonts w:ascii="Arial" w:hAnsi="Arial" w:hint="default"/>
      </w:rPr>
    </w:lvl>
    <w:lvl w:ilvl="7" w:tplc="28E4066A" w:tentative="1">
      <w:start w:val="1"/>
      <w:numFmt w:val="bullet"/>
      <w:lvlText w:val="•"/>
      <w:lvlJc w:val="left"/>
      <w:pPr>
        <w:tabs>
          <w:tab w:val="num" w:pos="5760"/>
        </w:tabs>
        <w:ind w:left="5760" w:hanging="360"/>
      </w:pPr>
      <w:rPr>
        <w:rFonts w:ascii="Arial" w:hAnsi="Arial" w:hint="default"/>
      </w:rPr>
    </w:lvl>
    <w:lvl w:ilvl="8" w:tplc="5D82B8F4" w:tentative="1">
      <w:start w:val="1"/>
      <w:numFmt w:val="bullet"/>
      <w:lvlText w:val="•"/>
      <w:lvlJc w:val="left"/>
      <w:pPr>
        <w:tabs>
          <w:tab w:val="num" w:pos="6480"/>
        </w:tabs>
        <w:ind w:left="6480" w:hanging="360"/>
      </w:pPr>
      <w:rPr>
        <w:rFonts w:ascii="Arial" w:hAnsi="Arial" w:hint="default"/>
      </w:rPr>
    </w:lvl>
  </w:abstractNum>
  <w:num w:numId="1">
    <w:abstractNumId w:val="2"/>
  </w:num>
  <w:num w:numId="2">
    <w:abstractNumId w:val="5"/>
  </w:num>
  <w:num w:numId="3">
    <w:abstractNumId w:val="14"/>
  </w:num>
  <w:num w:numId="4">
    <w:abstractNumId w:val="12"/>
  </w:num>
  <w:num w:numId="5">
    <w:abstractNumId w:val="8"/>
  </w:num>
  <w:num w:numId="6">
    <w:abstractNumId w:val="13"/>
  </w:num>
  <w:num w:numId="7">
    <w:abstractNumId w:val="10"/>
  </w:num>
  <w:num w:numId="8">
    <w:abstractNumId w:val="11"/>
  </w:num>
  <w:num w:numId="9">
    <w:abstractNumId w:val="1"/>
  </w:num>
  <w:num w:numId="10">
    <w:abstractNumId w:val="9"/>
  </w:num>
  <w:num w:numId="11">
    <w:abstractNumId w:val="3"/>
  </w:num>
  <w:num w:numId="12">
    <w:abstractNumId w:val="15"/>
  </w:num>
  <w:num w:numId="13">
    <w:abstractNumId w:val="16"/>
  </w:num>
  <w:num w:numId="14">
    <w:abstractNumId w:val="6"/>
  </w:num>
  <w:num w:numId="15">
    <w:abstractNumId w:val="4"/>
  </w:num>
  <w:num w:numId="16">
    <w:abstractNumId w:val="0"/>
  </w:num>
  <w:num w:numId="17">
    <w:abstractNumId w:val="7"/>
  </w:num>
  <w:num w:numId="18">
    <w:abstractNumId w:val="17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sl="http://schemas.openxmlformats.org/schemaLibrary/2006/main" mc:Ignorable="w14 w15">
  <w:zoom w:percent="200"/>
  <w:proofState w:spelling="clean" w:grammar="clean"/>
  <w:defaultTabStop w:val="720"/>
  <w:characterSpacingControl w:val="doNotCompress"/>
  <w:footnotePr>
    <w:footnote w:id="-1"/>
    <w:footnote w:id="0"/>
  </w:footnotePr>
  <w:endnotePr>
    <w:endnote w:id="-1"/>
    <w:endnote w:id="0"/>
  </w:endnotePr>
  <w:compat>
    <w:compatSetting w:name="compatibilityMode" w:uri="http://schemas.microsoft.com/office/word" w:val="14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</w:compat>
  <w:rsids>
    <w:rsidRoot w:val="00520244"/>
    <w:rsid w:val="00075276"/>
    <w:rsid w:val="000755F2"/>
    <w:rsid w:val="000B3E7E"/>
    <w:rsid w:val="00137CCB"/>
    <w:rsid w:val="00151075"/>
    <w:rsid w:val="001909A9"/>
    <w:rsid w:val="001C31DE"/>
    <w:rsid w:val="0020723F"/>
    <w:rsid w:val="002122FB"/>
    <w:rsid w:val="00222E44"/>
    <w:rsid w:val="002376E1"/>
    <w:rsid w:val="002B136D"/>
    <w:rsid w:val="00311193"/>
    <w:rsid w:val="00341066"/>
    <w:rsid w:val="003C243D"/>
    <w:rsid w:val="003C3087"/>
    <w:rsid w:val="003C7E97"/>
    <w:rsid w:val="003F09AF"/>
    <w:rsid w:val="004131DB"/>
    <w:rsid w:val="00425E76"/>
    <w:rsid w:val="00480071"/>
    <w:rsid w:val="004E284C"/>
    <w:rsid w:val="00502267"/>
    <w:rsid w:val="00520244"/>
    <w:rsid w:val="00546A51"/>
    <w:rsid w:val="00552F90"/>
    <w:rsid w:val="00555F06"/>
    <w:rsid w:val="00557D79"/>
    <w:rsid w:val="005735B1"/>
    <w:rsid w:val="00586144"/>
    <w:rsid w:val="006373F2"/>
    <w:rsid w:val="00637DDA"/>
    <w:rsid w:val="00641FC6"/>
    <w:rsid w:val="00687897"/>
    <w:rsid w:val="006B5049"/>
    <w:rsid w:val="006D60B5"/>
    <w:rsid w:val="00707795"/>
    <w:rsid w:val="00710692"/>
    <w:rsid w:val="00733E2B"/>
    <w:rsid w:val="0075154A"/>
    <w:rsid w:val="00765754"/>
    <w:rsid w:val="0078357B"/>
    <w:rsid w:val="00823688"/>
    <w:rsid w:val="00836BDC"/>
    <w:rsid w:val="00874A64"/>
    <w:rsid w:val="008751F4"/>
    <w:rsid w:val="008822A9"/>
    <w:rsid w:val="008A151D"/>
    <w:rsid w:val="008B6716"/>
    <w:rsid w:val="008C6A64"/>
    <w:rsid w:val="008E6562"/>
    <w:rsid w:val="008E7F10"/>
    <w:rsid w:val="008F1051"/>
    <w:rsid w:val="00923F51"/>
    <w:rsid w:val="00931805"/>
    <w:rsid w:val="00983B96"/>
    <w:rsid w:val="00984D68"/>
    <w:rsid w:val="009E2070"/>
    <w:rsid w:val="00A134E3"/>
    <w:rsid w:val="00A25B4A"/>
    <w:rsid w:val="00A43F94"/>
    <w:rsid w:val="00A84631"/>
    <w:rsid w:val="00AC6160"/>
    <w:rsid w:val="00AE31B9"/>
    <w:rsid w:val="00B15B2B"/>
    <w:rsid w:val="00B17BA7"/>
    <w:rsid w:val="00B56548"/>
    <w:rsid w:val="00BA6B81"/>
    <w:rsid w:val="00BC7275"/>
    <w:rsid w:val="00BD760C"/>
    <w:rsid w:val="00BE3EFE"/>
    <w:rsid w:val="00BF1C76"/>
    <w:rsid w:val="00C1675D"/>
    <w:rsid w:val="00C4111C"/>
    <w:rsid w:val="00C4175C"/>
    <w:rsid w:val="00C43410"/>
    <w:rsid w:val="00C43CA1"/>
    <w:rsid w:val="00C72D27"/>
    <w:rsid w:val="00C94BB5"/>
    <w:rsid w:val="00C971EC"/>
    <w:rsid w:val="00CC3593"/>
    <w:rsid w:val="00CC7C95"/>
    <w:rsid w:val="00D46DD5"/>
    <w:rsid w:val="00D90D62"/>
    <w:rsid w:val="00DA43E3"/>
    <w:rsid w:val="00DB091A"/>
    <w:rsid w:val="00DB251B"/>
    <w:rsid w:val="00DC5269"/>
    <w:rsid w:val="00E4667F"/>
    <w:rsid w:val="00EB52AB"/>
    <w:rsid w:val="00EF0C86"/>
    <w:rsid w:val="00F04714"/>
    <w:rsid w:val="00F62ED8"/>
    <w:rsid w:val="00F639C1"/>
    <w:rsid w:val="00F93425"/>
    <w:rsid w:val="00FC1EC5"/>
    <w:rsid w:val="00FF27A1"/>
    <w:rsid w:val="00FF2A36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IE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."/>
  <w:listSeparator w:val=","/>
  <w15:docId w15:val="{D2147E41-2F73-41BD-B5F9-CE5D2AC20B4D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ocDefaults>
    <w:rPrDefault>
      <w:rPr>
        <w:rFonts w:asciiTheme="minorHAnsi" w:eastAsiaTheme="minorHAnsi" w:hAnsiTheme="minorHAnsi" w:cstheme="minorBidi"/>
        <w:sz w:val="22"/>
        <w:szCs w:val="22"/>
        <w:lang w:val="en-IE" w:eastAsia="en-US" w:bidi="ar-SA"/>
      </w:rPr>
    </w:rPrDefault>
    <w:pPrDefault>
      <w:pPr>
        <w:spacing w:after="200" w:line="276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5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Normal">
    <w:name w:val="Normal"/>
    <w:qFormat/>
    <w:rsid w:val="00520244"/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paragraph" w:styleId="Header">
    <w:name w:val="header"/>
    <w:basedOn w:val="Normal"/>
    <w:link w:val="HeaderChar"/>
    <w:uiPriority w:val="99"/>
    <w:unhideWhenUsed/>
    <w:rsid w:val="00520244"/>
    <w:pPr>
      <w:tabs>
        <w:tab w:val="center" w:pos="4513"/>
        <w:tab w:val="right" w:pos="9026"/>
      </w:tabs>
      <w:spacing w:after="0" w:line="240" w:lineRule="auto"/>
    </w:pPr>
  </w:style>
  <w:style w:type="character" w:customStyle="1" w:styleId="HeaderChar">
    <w:name w:val="Header Char"/>
    <w:basedOn w:val="DefaultParagraphFont"/>
    <w:link w:val="Header"/>
    <w:uiPriority w:val="99"/>
    <w:rsid w:val="00520244"/>
  </w:style>
  <w:style w:type="paragraph" w:styleId="Footer">
    <w:name w:val="footer"/>
    <w:basedOn w:val="Normal"/>
    <w:link w:val="FooterChar"/>
    <w:uiPriority w:val="99"/>
    <w:unhideWhenUsed/>
    <w:rsid w:val="00520244"/>
    <w:pPr>
      <w:tabs>
        <w:tab w:val="center" w:pos="4513"/>
        <w:tab w:val="right" w:pos="9026"/>
      </w:tabs>
      <w:spacing w:after="0" w:line="240" w:lineRule="auto"/>
    </w:pPr>
  </w:style>
  <w:style w:type="character" w:customStyle="1" w:styleId="FooterChar">
    <w:name w:val="Footer Char"/>
    <w:basedOn w:val="DefaultParagraphFont"/>
    <w:link w:val="Footer"/>
    <w:uiPriority w:val="99"/>
    <w:rsid w:val="00520244"/>
  </w:style>
  <w:style w:type="paragraph" w:customStyle="1" w:styleId="HeaderEven">
    <w:name w:val="Header Even"/>
    <w:basedOn w:val="NoSpacing"/>
    <w:qFormat/>
    <w:rsid w:val="00520244"/>
    <w:pPr>
      <w:pBdr>
        <w:bottom w:val="single" w:sz="4" w:space="1" w:color="4F81BD" w:themeColor="accent1"/>
      </w:pBdr>
    </w:pPr>
    <w:rPr>
      <w:rFonts w:cs="Times New Roman"/>
      <w:b/>
      <w:color w:val="1F497D" w:themeColor="text2"/>
      <w:sz w:val="20"/>
      <w:szCs w:val="20"/>
      <w:lang w:val="en-US" w:eastAsia="ja-JP"/>
    </w:rPr>
  </w:style>
  <w:style w:type="paragraph" w:styleId="NoSpacing">
    <w:name w:val="No Spacing"/>
    <w:uiPriority w:val="1"/>
    <w:qFormat/>
    <w:rsid w:val="00520244"/>
    <w:pPr>
      <w:spacing w:after="0" w:line="240" w:lineRule="auto"/>
    </w:pPr>
  </w:style>
  <w:style w:type="paragraph" w:styleId="BalloonText">
    <w:name w:val="Balloon Text"/>
    <w:basedOn w:val="Normal"/>
    <w:link w:val="BalloonTextChar"/>
    <w:uiPriority w:val="99"/>
    <w:semiHidden/>
    <w:unhideWhenUsed/>
    <w:rsid w:val="00520244"/>
    <w:pPr>
      <w:spacing w:after="0" w:line="240" w:lineRule="auto"/>
    </w:pPr>
    <w:rPr>
      <w:rFonts w:ascii="Tahoma" w:hAnsi="Tahoma" w:cs="Tahoma"/>
      <w:sz w:val="16"/>
      <w:szCs w:val="16"/>
    </w:rPr>
  </w:style>
  <w:style w:type="character" w:customStyle="1" w:styleId="BalloonTextChar">
    <w:name w:val="Balloon Text Char"/>
    <w:basedOn w:val="DefaultParagraphFont"/>
    <w:link w:val="BalloonText"/>
    <w:uiPriority w:val="99"/>
    <w:semiHidden/>
    <w:rsid w:val="00520244"/>
    <w:rPr>
      <w:rFonts w:ascii="Tahoma" w:hAnsi="Tahoma" w:cs="Tahoma"/>
      <w:sz w:val="16"/>
      <w:szCs w:val="16"/>
    </w:rPr>
  </w:style>
  <w:style w:type="paragraph" w:styleId="ListParagraph">
    <w:name w:val="List Paragraph"/>
    <w:basedOn w:val="Normal"/>
    <w:uiPriority w:val="34"/>
    <w:qFormat/>
    <w:rsid w:val="00520244"/>
    <w:pPr>
      <w:ind w:left="720"/>
      <w:contextualSpacing/>
    </w:pPr>
  </w:style>
  <w:style w:type="paragraph" w:styleId="NormalWeb">
    <w:name w:val="Normal (Web)"/>
    <w:basedOn w:val="Normal"/>
    <w:uiPriority w:val="99"/>
    <w:semiHidden/>
    <w:unhideWhenUsed/>
    <w:rsid w:val="00AE31B9"/>
    <w:pPr>
      <w:spacing w:before="100" w:beforeAutospacing="1" w:after="100" w:afterAutospacing="1" w:line="240" w:lineRule="auto"/>
    </w:pPr>
    <w:rPr>
      <w:rFonts w:ascii="Times New Roman" w:eastAsia="Times New Roman" w:hAnsi="Times New Roman" w:cs="Times New Roman"/>
      <w:sz w:val="24"/>
      <w:szCs w:val="24"/>
      <w:lang w:eastAsia="en-IE"/>
    </w:rPr>
  </w:style>
  <w:style w:type="character" w:customStyle="1" w:styleId="dwording">
    <w:name w:val="dwording"/>
    <w:basedOn w:val="DefaultParagraphFont"/>
    <w:rsid w:val="00823688"/>
  </w:style>
  <w:style w:type="character" w:customStyle="1" w:styleId="dstretch">
    <w:name w:val="dstretch"/>
    <w:basedOn w:val="DefaultParagraphFont"/>
    <w:rsid w:val="00823688"/>
  </w:style>
  <w:style w:type="character" w:customStyle="1" w:styleId="apple-converted-space">
    <w:name w:val="apple-converted-space"/>
    <w:basedOn w:val="DefaultParagraphFont"/>
    <w:rsid w:val="00823688"/>
  </w:style>
  <w:style w:type="character" w:customStyle="1" w:styleId="dannotpos">
    <w:name w:val="dannotpos"/>
    <w:basedOn w:val="DefaultParagraphFont"/>
    <w:rsid w:val="00823688"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ivs>
    <w:div w:id="4211853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1005323017">
          <w:marLeft w:val="547"/>
          <w:marRight w:val="0"/>
          <w:marTop w:val="115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7997430">
          <w:marLeft w:val="547"/>
          <w:marRight w:val="0"/>
          <w:marTop w:val="115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2140489586">
          <w:marLeft w:val="547"/>
          <w:marRight w:val="0"/>
          <w:marTop w:val="115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17507093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219247767">
          <w:marLeft w:val="547"/>
          <w:marRight w:val="0"/>
          <w:marTop w:val="115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1828785565">
          <w:marLeft w:val="547"/>
          <w:marRight w:val="0"/>
          <w:marTop w:val="115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1529949177">
          <w:marLeft w:val="547"/>
          <w:marRight w:val="0"/>
          <w:marTop w:val="115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117190972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1005978047">
          <w:marLeft w:val="547"/>
          <w:marRight w:val="0"/>
          <w:marTop w:val="13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570047979">
          <w:marLeft w:val="547"/>
          <w:marRight w:val="0"/>
          <w:marTop w:val="13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152064772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333456650">
          <w:marLeft w:val="806"/>
          <w:marRight w:val="0"/>
          <w:marTop w:val="14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329408689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631179046">
          <w:marLeft w:val="806"/>
          <w:marRight w:val="0"/>
          <w:marTop w:val="14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102727624">
          <w:marLeft w:val="806"/>
          <w:marRight w:val="0"/>
          <w:marTop w:val="14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2137333806">
          <w:marLeft w:val="806"/>
          <w:marRight w:val="0"/>
          <w:marTop w:val="14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529608200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599223629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1447235139">
          <w:marLeft w:val="806"/>
          <w:marRight w:val="0"/>
          <w:marTop w:val="14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773017312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274798691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810292996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1937127918">
          <w:marLeft w:val="720"/>
          <w:marRight w:val="0"/>
          <w:marTop w:val="0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1766878212">
          <w:marLeft w:val="720"/>
          <w:marRight w:val="0"/>
          <w:marTop w:val="0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235013662">
          <w:marLeft w:val="720"/>
          <w:marRight w:val="0"/>
          <w:marTop w:val="0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829757553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2063750943">
          <w:marLeft w:val="720"/>
          <w:marRight w:val="0"/>
          <w:marTop w:val="0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117917709">
          <w:marLeft w:val="720"/>
          <w:marRight w:val="0"/>
          <w:marTop w:val="0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856387542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646403325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373890083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339162400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990332822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401519978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797796001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1479541412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542643788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2079203413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  <w:div w:id="354305689">
          <w:marLeft w:val="547"/>
          <w:marRight w:val="0"/>
          <w:marTop w:val="15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  <w:div w:id="2085562487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2097358971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  <w:divsChild>
        <w:div w:id="94835760">
          <w:marLeft w:val="806"/>
          <w:marRight w:val="0"/>
          <w:marTop w:val="144"/>
          <w:marBottom w:val="0"/>
          <w:divBdr>
            <w:top w:val="none" w:sz="0" w:space="0" w:color="auto"/>
            <w:left w:val="none" w:sz="0" w:space="0" w:color="auto"/>
            <w:bottom w:val="none" w:sz="0" w:space="0" w:color="auto"/>
            <w:right w:val="none" w:sz="0" w:space="0" w:color="auto"/>
          </w:divBdr>
        </w:div>
      </w:divsChild>
    </w:div>
  </w:divs>
  <w:optimizeForBrowser/>
  <w:relyOnVML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image" Target="media/image2.png"/><Relationship Id="rId13" Type="http://schemas.openxmlformats.org/officeDocument/2006/relationships/image" Target="media/image7.jpeg"/><Relationship Id="rId18" Type="http://schemas.openxmlformats.org/officeDocument/2006/relationships/theme" Target="theme/theme1.xml"/><Relationship Id="rId3" Type="http://schemas.openxmlformats.org/officeDocument/2006/relationships/settings" Target="settings.xml"/><Relationship Id="rId7" Type="http://schemas.openxmlformats.org/officeDocument/2006/relationships/image" Target="media/image1.jpeg"/><Relationship Id="rId12" Type="http://schemas.openxmlformats.org/officeDocument/2006/relationships/image" Target="media/image6.png"/><Relationship Id="rId17" Type="http://schemas.openxmlformats.org/officeDocument/2006/relationships/fontTable" Target="fontTable.xml"/><Relationship Id="rId2" Type="http://schemas.openxmlformats.org/officeDocument/2006/relationships/styles" Target="styles.xml"/><Relationship Id="rId16" Type="http://schemas.openxmlformats.org/officeDocument/2006/relationships/footer" Target="footer1.xml"/><Relationship Id="rId1" Type="http://schemas.openxmlformats.org/officeDocument/2006/relationships/numbering" Target="numbering.xml"/><Relationship Id="rId6" Type="http://schemas.openxmlformats.org/officeDocument/2006/relationships/endnotes" Target="endnotes.xml"/><Relationship Id="rId11" Type="http://schemas.openxmlformats.org/officeDocument/2006/relationships/image" Target="media/image5.png"/><Relationship Id="rId5" Type="http://schemas.openxmlformats.org/officeDocument/2006/relationships/footnotes" Target="footnotes.xml"/><Relationship Id="rId15" Type="http://schemas.openxmlformats.org/officeDocument/2006/relationships/header" Target="header1.xml"/><Relationship Id="rId10" Type="http://schemas.openxmlformats.org/officeDocument/2006/relationships/image" Target="media/image4.png"/><Relationship Id="rId4" Type="http://schemas.openxmlformats.org/officeDocument/2006/relationships/webSettings" Target="webSettings.xml"/><Relationship Id="rId9" Type="http://schemas.openxmlformats.org/officeDocument/2006/relationships/image" Target="media/image3.png"/><Relationship Id="rId14" Type="http://schemas.openxmlformats.org/officeDocument/2006/relationships/image" Target="media/image8.png"/></Relationships>
</file>

<file path=word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17</TotalTime>
  <Pages>1</Pages>
  <Words>556</Words>
  <Characters>3170</Characters>
  <Application>Microsoft Office Word</Application>
  <DocSecurity>0</DocSecurity>
  <Lines>26</Lines>
  <Paragraphs>7</Paragraph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Iníon Ní Chonchuir, Scoil Chaitríona</vt:lpstr>
    </vt:vector>
  </TitlesOfParts>
  <Company>Scoil Mhuire S.S</Company>
  <LinksUpToDate>false</LinksUpToDate>
  <CharactersWithSpaces>3719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Iníon Ní Chonchuir, Scoil Chaitríona</dc:title>
  <dc:creator>Administrator</dc:creator>
  <cp:lastModifiedBy>Bairbre OHogan</cp:lastModifiedBy>
  <cp:revision>6</cp:revision>
  <dcterms:created xsi:type="dcterms:W3CDTF">2016-03-15T15:44:00Z</dcterms:created>
  <dcterms:modified xsi:type="dcterms:W3CDTF">2016-03-15T19:57:00Z</dcterms:modified>
</cp:coreProperties>
</file>