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5" r:id="rId11"/>
    <p:sldId id="269" r:id="rId12"/>
    <p:sldId id="264" r:id="rId13"/>
    <p:sldId id="275" r:id="rId14"/>
    <p:sldId id="266" r:id="rId15"/>
    <p:sldId id="267" r:id="rId16"/>
    <p:sldId id="268" r:id="rId17"/>
    <p:sldId id="263" r:id="rId18"/>
    <p:sldId id="274" r:id="rId19"/>
    <p:sldId id="272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B1F4F-E7E8-40FC-981C-811DC1E83268}" type="datetimeFigureOut">
              <a:rPr lang="en-IE" smtClean="0"/>
              <a:t>08/12/2013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7EFB5-9F2A-47D5-81DA-93EBEC261F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136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F2E49-B331-477C-B0BF-D57A47839B07}" type="datetimeFigureOut">
              <a:rPr lang="en-IE" smtClean="0"/>
              <a:t>08/12/2013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08E67-6BDA-4D2D-801C-C6341F2C86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770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8D3-8482-4B2A-B300-5AD337F8899F}" type="datetime1">
              <a:rPr lang="en-IE" smtClean="0"/>
              <a:t>08/12/2013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5233-1467-4941-AF2A-A3809A27C017}" type="datetime1">
              <a:rPr lang="en-IE" smtClean="0"/>
              <a:t>08/12/2013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C623-E6C8-4681-A531-BE66F36E7DD4}" type="datetime1">
              <a:rPr lang="en-IE" smtClean="0"/>
              <a:t>08/12/2013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FD5-1321-423D-A87D-ED2B525ECD13}" type="datetime1">
              <a:rPr lang="en-IE" smtClean="0"/>
              <a:t>08/12/2013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8D1-171D-4BC1-BD8C-E8185D7BD9BA}" type="datetime1">
              <a:rPr lang="en-IE" smtClean="0"/>
              <a:t>08/12/2013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100B-CD13-4BD0-B99C-72FA54F4717E}" type="datetime1">
              <a:rPr lang="en-IE" smtClean="0"/>
              <a:t>08/12/2013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396C-53CA-4C04-8699-B89CC30A0443}" type="datetime1">
              <a:rPr lang="en-IE" smtClean="0"/>
              <a:t>08/12/2013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DB5E-DD51-4B07-827B-9820E1F42231}" type="datetime1">
              <a:rPr lang="en-IE" smtClean="0"/>
              <a:t>08/12/2013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F442-B08E-4C4E-B102-1E3B29AE45BB}" type="datetime1">
              <a:rPr lang="en-IE" smtClean="0"/>
              <a:t>08/12/2013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A10B-1CA7-4A03-BA3C-8CAB7514F439}" type="datetime1">
              <a:rPr lang="en-IE" smtClean="0"/>
              <a:t>08/12/2013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BE0F-4F4C-4AA3-B82E-5AA3CF392DE3}" type="datetime1">
              <a:rPr lang="en-IE" smtClean="0"/>
              <a:t>08/12/2013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0B94-4BFD-4D6B-A399-9101F00D4544}" type="datetime1">
              <a:rPr lang="en-IE" smtClean="0"/>
              <a:t>08/12/2013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Iníon Ní Chonchuir, Scoil Chaitríona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0C56-C468-48E8-93F3-348F9B88A02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20472" cy="1470025"/>
          </a:xfrm>
        </p:spPr>
        <p:txBody>
          <a:bodyPr>
            <a:noAutofit/>
          </a:bodyPr>
          <a:lstStyle/>
          <a:p>
            <a:r>
              <a:rPr lang="en-IE" sz="5400" b="1" u="sng" dirty="0" smtClean="0">
                <a:solidFill>
                  <a:srgbClr val="FF0000"/>
                </a:solidFill>
              </a:rPr>
              <a:t>Cb.5 </a:t>
            </a:r>
            <a:r>
              <a:rPr lang="en-IE" sz="5400" b="1" u="sng" dirty="0" err="1" smtClean="0">
                <a:solidFill>
                  <a:srgbClr val="FF0000"/>
                </a:solidFill>
              </a:rPr>
              <a:t>Caidrimh</a:t>
            </a:r>
            <a:r>
              <a:rPr lang="en-IE" sz="5400" b="1" u="sng" dirty="0" smtClean="0">
                <a:solidFill>
                  <a:srgbClr val="FF0000"/>
                </a:solidFill>
              </a:rPr>
              <a:t> </a:t>
            </a:r>
            <a:r>
              <a:rPr lang="en-IE" sz="5400" b="1" u="sng" dirty="0" err="1">
                <a:solidFill>
                  <a:srgbClr val="FF0000"/>
                </a:solidFill>
              </a:rPr>
              <a:t>Éiceolaíochta</a:t>
            </a:r>
            <a:r>
              <a:rPr lang="en-IE" sz="5400" b="1" u="sng" dirty="0">
                <a:solidFill>
                  <a:srgbClr val="FF0000"/>
                </a:solidFill>
              </a:rPr>
              <a:t/>
            </a:r>
            <a:br>
              <a:rPr lang="en-IE" sz="5400" b="1" u="sng" dirty="0">
                <a:solidFill>
                  <a:srgbClr val="FF0000"/>
                </a:solidFill>
              </a:rPr>
            </a:br>
            <a:endParaRPr lang="en-IE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8" name="Picture 4" descr="http://a2.sphotos.ak.fbcdn.net/hphotos-ak-ash4/418783_462123477142002_3229617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8531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b="1" u="sng" dirty="0" err="1">
                <a:solidFill>
                  <a:srgbClr val="FF0000"/>
                </a:solidFill>
              </a:rPr>
              <a:t>Oiriúnacha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na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creachaí</a:t>
            </a:r>
            <a:r>
              <a:rPr lang="en-IE" b="1" u="sng" dirty="0" smtClean="0">
                <a:solidFill>
                  <a:srgbClr val="FF0000"/>
                </a:solidFill>
              </a:rPr>
              <a:t>(prey):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661139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en-IE" b="1" u="sng" dirty="0"/>
          </a:p>
          <a:p>
            <a:pPr lvl="0"/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>
                <a:solidFill>
                  <a:srgbClr val="CC0066"/>
                </a:solidFill>
              </a:rPr>
              <a:t>dealga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smtClean="0">
                <a:solidFill>
                  <a:srgbClr val="CC0066"/>
                </a:solidFill>
              </a:rPr>
              <a:t>&amp; </a:t>
            </a:r>
            <a:r>
              <a:rPr lang="en-IE" dirty="0" err="1">
                <a:solidFill>
                  <a:srgbClr val="CC0066"/>
                </a:solidFill>
              </a:rPr>
              <a:t>cealga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/>
              <a:t>ag</a:t>
            </a:r>
            <a:r>
              <a:rPr lang="en-IE" dirty="0"/>
              <a:t> </a:t>
            </a:r>
            <a:r>
              <a:rPr lang="en-IE" dirty="0" err="1"/>
              <a:t>roinnt</a:t>
            </a:r>
            <a:r>
              <a:rPr lang="en-IE" dirty="0"/>
              <a:t> </a:t>
            </a:r>
            <a:r>
              <a:rPr lang="en-IE" dirty="0" err="1"/>
              <a:t>plandaí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 a </a:t>
            </a:r>
            <a:r>
              <a:rPr lang="en-IE" dirty="0" err="1"/>
              <a:t>chosaint</a:t>
            </a:r>
            <a:r>
              <a:rPr lang="en-IE" dirty="0"/>
              <a:t> ó </a:t>
            </a:r>
            <a:r>
              <a:rPr lang="en-IE" dirty="0" err="1" smtClean="0"/>
              <a:t>creachóirí</a:t>
            </a:r>
            <a:r>
              <a:rPr lang="en-IE" dirty="0"/>
              <a:t>.</a:t>
            </a:r>
            <a:endParaRPr lang="en-IE" b="1" u="sng" dirty="0"/>
          </a:p>
          <a:p>
            <a:pPr lvl="0"/>
            <a:r>
              <a:rPr lang="en-IE" dirty="0" err="1" smtClean="0"/>
              <a:t>Cuid</a:t>
            </a:r>
            <a:r>
              <a:rPr lang="en-IE" dirty="0" smtClean="0"/>
              <a:t> i</a:t>
            </a:r>
            <a:r>
              <a:rPr lang="en-IE" dirty="0" smtClean="0">
                <a:solidFill>
                  <a:srgbClr val="CC0066"/>
                </a:solidFill>
              </a:rPr>
              <a:t>n </a:t>
            </a:r>
            <a:r>
              <a:rPr lang="en-IE" dirty="0" err="1">
                <a:solidFill>
                  <a:srgbClr val="CC0066"/>
                </a:solidFill>
              </a:rPr>
              <a:t>ann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rith</a:t>
            </a:r>
            <a:r>
              <a:rPr lang="en-IE" dirty="0">
                <a:solidFill>
                  <a:srgbClr val="CC0066"/>
                </a:solidFill>
              </a:rPr>
              <a:t>, </a:t>
            </a:r>
            <a:r>
              <a:rPr lang="en-IE" dirty="0" err="1">
                <a:solidFill>
                  <a:srgbClr val="CC0066"/>
                </a:solidFill>
              </a:rPr>
              <a:t>snámh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agus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eitilt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níos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tapúla</a:t>
            </a:r>
            <a:r>
              <a:rPr lang="en-IE" dirty="0"/>
              <a:t> </a:t>
            </a:r>
            <a:r>
              <a:rPr lang="en-IE" dirty="0" err="1"/>
              <a:t>ná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creachóirí</a:t>
            </a:r>
            <a:r>
              <a:rPr lang="en-IE" dirty="0"/>
              <a:t>.</a:t>
            </a:r>
            <a:endParaRPr lang="en-IE" b="1" u="sng" dirty="0"/>
          </a:p>
          <a:p>
            <a:pPr lvl="0"/>
            <a:r>
              <a:rPr lang="en-IE" dirty="0" err="1"/>
              <a:t>Fanann</a:t>
            </a:r>
            <a:r>
              <a:rPr lang="en-IE" dirty="0"/>
              <a:t> </a:t>
            </a:r>
            <a:r>
              <a:rPr lang="en-IE" dirty="0" err="1"/>
              <a:t>siad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>
                <a:solidFill>
                  <a:srgbClr val="CC0066"/>
                </a:solidFill>
              </a:rPr>
              <a:t>ngrúpaí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móra</a:t>
            </a:r>
            <a:r>
              <a:rPr lang="en-IE" dirty="0"/>
              <a:t>.</a:t>
            </a:r>
            <a:endParaRPr lang="en-IE" b="1" u="sng" dirty="0"/>
          </a:p>
          <a:p>
            <a:pPr lvl="0"/>
            <a:r>
              <a:rPr lang="en-IE" dirty="0" err="1"/>
              <a:t>Bíonn</a:t>
            </a:r>
            <a:r>
              <a:rPr lang="en-IE" dirty="0"/>
              <a:t> </a:t>
            </a:r>
            <a:r>
              <a:rPr lang="en-IE" dirty="0" err="1">
                <a:solidFill>
                  <a:srgbClr val="CC0066"/>
                </a:solidFill>
              </a:rPr>
              <a:t>blas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uafásach</a:t>
            </a:r>
            <a:r>
              <a:rPr lang="en-IE" dirty="0">
                <a:solidFill>
                  <a:srgbClr val="CC0066"/>
                </a:solidFill>
              </a:rPr>
              <a:t> ó </a:t>
            </a:r>
            <a:r>
              <a:rPr lang="en-IE" dirty="0" err="1">
                <a:solidFill>
                  <a:srgbClr val="CC0066"/>
                </a:solidFill>
              </a:rPr>
              <a:t>roinnt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/>
              <a:t>ainmhithe</a:t>
            </a:r>
            <a:r>
              <a:rPr lang="en-IE" dirty="0"/>
              <a:t>.</a:t>
            </a:r>
            <a:endParaRPr lang="en-IE" b="1" u="sng" dirty="0"/>
          </a:p>
          <a:p>
            <a:pPr lvl="0"/>
            <a:r>
              <a:rPr lang="en-IE" dirty="0" err="1" smtClean="0">
                <a:solidFill>
                  <a:srgbClr val="CC0066"/>
                </a:solidFill>
              </a:rPr>
              <a:t>Duaithníocht</a:t>
            </a:r>
            <a:r>
              <a:rPr lang="en-IE" dirty="0" smtClean="0">
                <a:solidFill>
                  <a:srgbClr val="CC0066"/>
                </a:solidFill>
              </a:rPr>
              <a:t> </a:t>
            </a:r>
            <a:r>
              <a:rPr lang="en-IE" dirty="0" err="1" smtClean="0">
                <a:solidFill>
                  <a:srgbClr val="CC0066"/>
                </a:solidFill>
              </a:rPr>
              <a:t>fresin</a:t>
            </a:r>
            <a:endParaRPr lang="en-IE" b="1" u="sng" dirty="0">
              <a:solidFill>
                <a:srgbClr val="CC0066"/>
              </a:solidFill>
            </a:endParaRPr>
          </a:p>
        </p:txBody>
      </p:sp>
      <p:pic>
        <p:nvPicPr>
          <p:cNvPr id="8194" name="Picture 2" descr="http://www.uniquetextures.com/textures/medium/02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02" y="1196752"/>
            <a:ext cx="23530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kunkodorremoval.weebly.com/uploads/3/0/7/0/3070703/1256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149080"/>
            <a:ext cx="245934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930226"/>
          </a:xfrm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IE" sz="3600" b="1" dirty="0" smtClean="0">
                <a:solidFill>
                  <a:schemeClr val="accent4">
                    <a:lumMod val="75000"/>
                  </a:schemeClr>
                </a:solidFill>
              </a:rPr>
              <a:t>n </a:t>
            </a:r>
            <a:r>
              <a:rPr lang="en-IE" sz="3600" b="1" dirty="0">
                <a:solidFill>
                  <a:schemeClr val="accent4">
                    <a:lumMod val="75000"/>
                  </a:schemeClr>
                </a:solidFill>
              </a:rPr>
              <a:t>gaol </a:t>
            </a:r>
            <a:r>
              <a:rPr lang="en-IE" sz="3600" b="1" dirty="0" err="1">
                <a:solidFill>
                  <a:schemeClr val="accent4">
                    <a:lumMod val="75000"/>
                  </a:schemeClr>
                </a:solidFill>
              </a:rPr>
              <a:t>idir</a:t>
            </a:r>
            <a:r>
              <a:rPr lang="en-IE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E" sz="3600" b="1" dirty="0" err="1">
                <a:solidFill>
                  <a:schemeClr val="accent4">
                    <a:lumMod val="75000"/>
                  </a:schemeClr>
                </a:solidFill>
              </a:rPr>
              <a:t>líon</a:t>
            </a:r>
            <a:r>
              <a:rPr lang="en-IE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E" sz="3600" b="1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IE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E" sz="3600" b="1" dirty="0" err="1" smtClean="0">
                <a:solidFill>
                  <a:schemeClr val="accent4">
                    <a:lumMod val="75000"/>
                  </a:schemeClr>
                </a:solidFill>
              </a:rPr>
              <a:t>gcreachaí</a:t>
            </a:r>
            <a:r>
              <a:rPr lang="en-IE" sz="3600" b="1" dirty="0" smtClean="0">
                <a:solidFill>
                  <a:schemeClr val="accent4">
                    <a:lumMod val="75000"/>
                  </a:schemeClr>
                </a:solidFill>
              </a:rPr>
              <a:t> &amp; </a:t>
            </a:r>
            <a:r>
              <a:rPr lang="en-IE" sz="3600" b="1" dirty="0" err="1" smtClean="0">
                <a:solidFill>
                  <a:schemeClr val="accent4">
                    <a:lumMod val="75000"/>
                  </a:schemeClr>
                </a:solidFill>
              </a:rPr>
              <a:t>chreachóra</a:t>
            </a:r>
            <a:r>
              <a:rPr lang="en-IE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IE" dirty="0">
                <a:solidFill>
                  <a:schemeClr val="accent4">
                    <a:lumMod val="75000"/>
                  </a:schemeClr>
                </a:solidFill>
              </a:rPr>
            </a:br>
            <a:endParaRPr lang="en-I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23553" name="Picture 4" descr="0513PR~1"/>
          <p:cNvPicPr>
            <a:picLocks noChangeAspect="1" noChangeArrowheads="1"/>
          </p:cNvPicPr>
          <p:nvPr/>
        </p:nvPicPr>
        <p:blipFill>
          <a:blip r:embed="rId2" cstate="print"/>
          <a:srcRect t="7170"/>
          <a:stretch>
            <a:fillRect/>
          </a:stretch>
        </p:blipFill>
        <p:spPr bwMode="auto">
          <a:xfrm>
            <a:off x="827584" y="1700808"/>
            <a:ext cx="7488832" cy="4896544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425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E" b="1" u="sng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en-IE" b="1" u="sng" dirty="0" err="1" smtClean="0">
                <a:solidFill>
                  <a:schemeClr val="accent4">
                    <a:lumMod val="75000"/>
                  </a:schemeClr>
                </a:solidFill>
              </a:rPr>
              <a:t>Seadánachas</a:t>
            </a:r>
            <a:r>
              <a:rPr lang="en-IE" b="1" u="sng" dirty="0" smtClean="0">
                <a:solidFill>
                  <a:schemeClr val="accent4">
                    <a:lumMod val="75000"/>
                  </a:schemeClr>
                </a:solidFill>
              </a:rPr>
              <a:t>: (parasites)</a:t>
            </a:r>
            <a:r>
              <a:rPr lang="en-IE" b="1" u="sng" dirty="0" smtClean="0"/>
              <a:t/>
            </a:r>
            <a:br>
              <a:rPr lang="en-IE" b="1" u="sng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950796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err="1" smtClean="0">
                <a:solidFill>
                  <a:srgbClr val="FF0000"/>
                </a:solidFill>
              </a:rPr>
              <a:t>Seadán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- </a:t>
            </a:r>
            <a:r>
              <a:rPr lang="en-IE" dirty="0" err="1" smtClean="0"/>
              <a:t>orgánaigh</a:t>
            </a:r>
            <a:r>
              <a:rPr lang="en-IE" dirty="0" smtClean="0"/>
              <a:t> </a:t>
            </a:r>
            <a:r>
              <a:rPr lang="en-IE" dirty="0"/>
              <a:t>a </a:t>
            </a:r>
            <a:r>
              <a:rPr lang="en-IE" dirty="0" err="1" smtClean="0"/>
              <a:t>fasann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nó</a:t>
            </a:r>
            <a:r>
              <a:rPr lang="en-IE" dirty="0" smtClean="0"/>
              <a:t> </a:t>
            </a:r>
            <a:r>
              <a:rPr lang="en-IE" dirty="0" err="1" smtClean="0"/>
              <a:t>lastigh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err="1"/>
              <a:t>o</a:t>
            </a:r>
            <a:r>
              <a:rPr lang="en-IE" dirty="0" err="1" smtClean="0"/>
              <a:t>rgánaigh</a:t>
            </a:r>
            <a:r>
              <a:rPr lang="en-IE" dirty="0" smtClean="0"/>
              <a:t> </a:t>
            </a:r>
            <a:r>
              <a:rPr lang="en-IE" dirty="0" err="1" smtClean="0"/>
              <a:t>eile</a:t>
            </a:r>
            <a:r>
              <a:rPr lang="en-IE" dirty="0" smtClean="0"/>
              <a:t>(</a:t>
            </a:r>
            <a:r>
              <a:rPr lang="en-IE" dirty="0" err="1" smtClean="0"/>
              <a:t>óstach</a:t>
            </a:r>
            <a:r>
              <a:rPr lang="en-IE" dirty="0" smtClean="0"/>
              <a:t>)&amp; </a:t>
            </a:r>
            <a:r>
              <a:rPr lang="en-IE" b="1" u="sng" dirty="0" err="1" smtClean="0">
                <a:solidFill>
                  <a:srgbClr val="CC0066"/>
                </a:solidFill>
              </a:rPr>
              <a:t>déanann</a:t>
            </a:r>
            <a:r>
              <a:rPr lang="en-IE" b="1" u="sng" dirty="0" smtClean="0">
                <a:solidFill>
                  <a:srgbClr val="CC0066"/>
                </a:solidFill>
              </a:rPr>
              <a:t> </a:t>
            </a:r>
            <a:r>
              <a:rPr lang="en-IE" b="1" u="sng" dirty="0" err="1" smtClean="0">
                <a:solidFill>
                  <a:srgbClr val="CC0066"/>
                </a:solidFill>
              </a:rPr>
              <a:t>sé</a:t>
            </a:r>
            <a:r>
              <a:rPr lang="en-IE" b="1" u="sng" dirty="0" smtClean="0">
                <a:solidFill>
                  <a:srgbClr val="CC0066"/>
                </a:solidFill>
              </a:rPr>
              <a:t> </a:t>
            </a:r>
          </a:p>
          <a:p>
            <a:pPr marL="0" indent="0">
              <a:buNone/>
            </a:pPr>
            <a:r>
              <a:rPr lang="en-IE" b="1" u="sng" dirty="0" err="1" smtClean="0">
                <a:solidFill>
                  <a:srgbClr val="CC0066"/>
                </a:solidFill>
              </a:rPr>
              <a:t>dochar</a:t>
            </a:r>
            <a:r>
              <a:rPr lang="en-IE" b="1" u="sng" dirty="0" smtClean="0">
                <a:solidFill>
                  <a:srgbClr val="CC0066"/>
                </a:solidFill>
              </a:rPr>
              <a:t> </a:t>
            </a:r>
            <a:r>
              <a:rPr lang="en-IE" b="1" u="sng" dirty="0" err="1" smtClean="0">
                <a:solidFill>
                  <a:srgbClr val="CC0066"/>
                </a:solidFill>
              </a:rPr>
              <a:t>dó</a:t>
            </a:r>
            <a:r>
              <a:rPr lang="en-IE" dirty="0" smtClean="0"/>
              <a:t>.</a:t>
            </a:r>
          </a:p>
          <a:p>
            <a:pPr algn="ctr">
              <a:buNone/>
            </a:pPr>
            <a:endParaRPr lang="en-IE" u="sng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IE" u="sng" dirty="0" err="1" smtClean="0">
                <a:solidFill>
                  <a:srgbClr val="00B050"/>
                </a:solidFill>
              </a:rPr>
              <a:t>Tá</a:t>
            </a:r>
            <a:r>
              <a:rPr lang="en-IE" u="sng" dirty="0" smtClean="0">
                <a:solidFill>
                  <a:srgbClr val="00B050"/>
                </a:solidFill>
              </a:rPr>
              <a:t> </a:t>
            </a:r>
            <a:r>
              <a:rPr lang="en-IE" u="sng" dirty="0" err="1">
                <a:solidFill>
                  <a:srgbClr val="00B050"/>
                </a:solidFill>
              </a:rPr>
              <a:t>dhá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>
                <a:solidFill>
                  <a:srgbClr val="00B050"/>
                </a:solidFill>
              </a:rPr>
              <a:t>mhór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>
                <a:solidFill>
                  <a:srgbClr val="00B050"/>
                </a:solidFill>
              </a:rPr>
              <a:t>chineál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>
                <a:solidFill>
                  <a:srgbClr val="00B050"/>
                </a:solidFill>
              </a:rPr>
              <a:t>seadán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 smtClean="0">
                <a:solidFill>
                  <a:srgbClr val="00B050"/>
                </a:solidFill>
              </a:rPr>
              <a:t>ann</a:t>
            </a:r>
            <a:r>
              <a:rPr lang="en-IE" u="sng" dirty="0" smtClean="0">
                <a:solidFill>
                  <a:srgbClr val="00B050"/>
                </a:solidFill>
              </a:rPr>
              <a:t>:</a:t>
            </a:r>
            <a:endParaRPr lang="en-IE" b="1" u="sng" dirty="0">
              <a:solidFill>
                <a:srgbClr val="00B050"/>
              </a:solidFill>
            </a:endParaRPr>
          </a:p>
          <a:p>
            <a:pPr lvl="0"/>
            <a:r>
              <a:rPr lang="en-IE" b="1" dirty="0" err="1">
                <a:solidFill>
                  <a:srgbClr val="CC0066"/>
                </a:solidFill>
              </a:rPr>
              <a:t>Íon</a:t>
            </a:r>
            <a:r>
              <a:rPr lang="en-IE" b="1" dirty="0">
                <a:solidFill>
                  <a:srgbClr val="CC0066"/>
                </a:solidFill>
              </a:rPr>
              <a:t> </a:t>
            </a:r>
            <a:r>
              <a:rPr lang="en-IE" b="1" dirty="0" err="1">
                <a:solidFill>
                  <a:srgbClr val="CC0066"/>
                </a:solidFill>
              </a:rPr>
              <a:t>pharaisít</a:t>
            </a:r>
            <a:r>
              <a:rPr lang="en-IE" b="1" dirty="0">
                <a:solidFill>
                  <a:srgbClr val="CC0066"/>
                </a:solidFill>
              </a:rPr>
              <a:t> </a:t>
            </a:r>
            <a:r>
              <a:rPr lang="en-IE" dirty="0"/>
              <a:t>– </a:t>
            </a:r>
            <a:r>
              <a:rPr lang="en-IE" dirty="0" err="1" smtClean="0"/>
              <a:t>maireann</a:t>
            </a:r>
            <a:r>
              <a:rPr lang="en-IE" dirty="0" smtClean="0"/>
              <a:t> </a:t>
            </a:r>
            <a:r>
              <a:rPr lang="en-IE" u="sng" dirty="0" err="1"/>
              <a:t>taobh</a:t>
            </a:r>
            <a:r>
              <a:rPr lang="en-IE" u="sng" dirty="0"/>
              <a:t> </a:t>
            </a:r>
            <a:r>
              <a:rPr lang="en-IE" u="sng" dirty="0" err="1"/>
              <a:t>istigh</a:t>
            </a:r>
            <a:r>
              <a:rPr lang="en-IE" u="sng" dirty="0"/>
              <a:t> </a:t>
            </a:r>
            <a:r>
              <a:rPr lang="en-IE" dirty="0"/>
              <a:t>san </a:t>
            </a:r>
            <a:r>
              <a:rPr lang="en-IE" dirty="0" err="1"/>
              <a:t>óstach</a:t>
            </a:r>
            <a:r>
              <a:rPr lang="en-IE" dirty="0"/>
              <a:t>.</a:t>
            </a:r>
            <a:endParaRPr lang="en-IE" b="1" u="sng" dirty="0"/>
          </a:p>
          <a:p>
            <a:pPr lvl="0"/>
            <a:r>
              <a:rPr lang="en-IE" b="1" dirty="0" err="1" smtClean="0">
                <a:solidFill>
                  <a:srgbClr val="CC0066"/>
                </a:solidFill>
              </a:rPr>
              <a:t>Eiseapharaisít</a:t>
            </a:r>
            <a:r>
              <a:rPr lang="en-IE" dirty="0"/>
              <a:t>– </a:t>
            </a:r>
            <a:r>
              <a:rPr lang="en-IE" dirty="0" err="1" smtClean="0"/>
              <a:t>maireann</a:t>
            </a:r>
            <a:r>
              <a:rPr lang="en-IE" dirty="0" smtClean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chraiceann</a:t>
            </a:r>
            <a:r>
              <a:rPr lang="en-IE" dirty="0"/>
              <a:t> an </a:t>
            </a:r>
            <a:r>
              <a:rPr lang="en-IE" dirty="0" err="1"/>
              <a:t>óstaigh</a:t>
            </a:r>
            <a:r>
              <a:rPr lang="en-IE" dirty="0" smtClean="0"/>
              <a:t>.</a:t>
            </a:r>
            <a:endParaRPr lang="en-IE" b="1" u="sng" dirty="0"/>
          </a:p>
        </p:txBody>
      </p:sp>
      <p:pic>
        <p:nvPicPr>
          <p:cNvPr id="5122" name="Picture 2" descr="http://pestcontroloptions.com/wp-content/uploads/2008/05/180px-aphid_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1"/>
            <a:ext cx="21465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http://t1.gstatic.com/images?q=tbn:ANd9GcQGYoadUcEf6XThuQ8o3pYznyT36cJyy9kT5i1f1-w_AfCzRVU5WDsLmv_t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7291" y="476672"/>
            <a:ext cx="25922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 smtClean="0">
                <a:solidFill>
                  <a:srgbClr val="FF0000"/>
                </a:solidFill>
              </a:rPr>
              <a:t>Seadán</a:t>
            </a:r>
            <a:r>
              <a:rPr lang="en-IE" sz="2400" b="1" dirty="0" smtClean="0">
                <a:solidFill>
                  <a:srgbClr val="FF0000"/>
                </a:solidFill>
              </a:rPr>
              <a:t>- </a:t>
            </a:r>
            <a:r>
              <a:rPr lang="en-IE" sz="2400" dirty="0" smtClean="0"/>
              <a:t>tapeworm  	     </a:t>
            </a:r>
            <a:r>
              <a:rPr lang="en-IE" sz="2400" dirty="0" err="1" smtClean="0"/>
              <a:t>sa</a:t>
            </a:r>
            <a:r>
              <a:rPr lang="en-IE" sz="2400" dirty="0" smtClean="0"/>
              <a:t> </a:t>
            </a:r>
            <a:r>
              <a:rPr lang="en-IE" sz="2400" dirty="0" err="1" smtClean="0"/>
              <a:t>madra</a:t>
            </a:r>
            <a:endParaRPr lang="en-IE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6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>
                <a:solidFill>
                  <a:srgbClr val="7030A0"/>
                </a:solidFill>
              </a:rPr>
              <a:t>4.  </a:t>
            </a:r>
            <a:r>
              <a:rPr lang="en-IE" b="1" u="sng" dirty="0" err="1">
                <a:solidFill>
                  <a:srgbClr val="7030A0"/>
                </a:solidFill>
              </a:rPr>
              <a:t>Siombóis</a:t>
            </a:r>
            <a:r>
              <a:rPr lang="en-IE" b="1" dirty="0">
                <a:solidFill>
                  <a:srgbClr val="7030A0"/>
                </a:solidFill>
              </a:rPr>
              <a:t>:</a:t>
            </a:r>
            <a:r>
              <a:rPr lang="en-IE" dirty="0">
                <a:solidFill>
                  <a:srgbClr val="7030A0"/>
                </a:solidFill>
              </a:rPr>
              <a:t>	</a:t>
            </a:r>
            <a:br>
              <a:rPr lang="en-IE" dirty="0">
                <a:solidFill>
                  <a:srgbClr val="7030A0"/>
                </a:solidFill>
              </a:rPr>
            </a:b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6" y="1124744"/>
            <a:ext cx="903649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b="1" u="sng" dirty="0" err="1" smtClean="0"/>
              <a:t>Caidrimh</a:t>
            </a:r>
            <a:r>
              <a:rPr lang="en-IE" b="1" u="sng" dirty="0" smtClean="0"/>
              <a:t> </a:t>
            </a:r>
            <a:r>
              <a:rPr lang="en-IE" b="1" u="sng" dirty="0" err="1"/>
              <a:t>idir</a:t>
            </a:r>
            <a:r>
              <a:rPr lang="en-IE" b="1" u="sng" dirty="0"/>
              <a:t> </a:t>
            </a:r>
            <a:r>
              <a:rPr lang="en-IE" b="1" u="sng" dirty="0" err="1"/>
              <a:t>dhá</a:t>
            </a:r>
            <a:r>
              <a:rPr lang="en-IE" b="1" u="sng" dirty="0"/>
              <a:t> </a:t>
            </a:r>
            <a:r>
              <a:rPr lang="en-IE" b="1" u="sng" dirty="0" err="1"/>
              <a:t>orgánach</a:t>
            </a:r>
            <a:r>
              <a:rPr lang="en-IE" b="1" u="sng" dirty="0"/>
              <a:t> ó </a:t>
            </a:r>
            <a:r>
              <a:rPr lang="en-IE" b="1" u="sng" dirty="0" err="1"/>
              <a:t>speiceas</a:t>
            </a:r>
            <a:r>
              <a:rPr lang="en-IE" b="1" u="sng" dirty="0"/>
              <a:t> </a:t>
            </a:r>
            <a:r>
              <a:rPr lang="en-IE" b="1" u="sng" dirty="0" err="1"/>
              <a:t>difriúla</a:t>
            </a:r>
            <a:r>
              <a:rPr lang="en-IE" b="1" u="sng" dirty="0"/>
              <a:t> </a:t>
            </a:r>
            <a:r>
              <a:rPr lang="en-IE" b="1" u="sng" dirty="0" err="1" smtClean="0"/>
              <a:t>ina</a:t>
            </a:r>
            <a:r>
              <a:rPr lang="en-IE" b="1" u="sng" dirty="0"/>
              <a:t> </a:t>
            </a:r>
            <a:r>
              <a:rPr lang="en-IE" b="1" u="sng" dirty="0" err="1" smtClean="0"/>
              <a:t>mbaineann</a:t>
            </a:r>
            <a:r>
              <a:rPr lang="en-IE" b="1" u="sng" dirty="0" smtClean="0"/>
              <a:t> </a:t>
            </a:r>
            <a:r>
              <a:rPr lang="en-IE" b="1" u="sng" dirty="0" err="1"/>
              <a:t>ar</a:t>
            </a:r>
            <a:r>
              <a:rPr lang="en-IE" b="1" u="sng" dirty="0"/>
              <a:t> a </a:t>
            </a:r>
            <a:r>
              <a:rPr lang="en-IE" b="1" u="sng" dirty="0" err="1"/>
              <a:t>laghad</a:t>
            </a:r>
            <a:r>
              <a:rPr lang="en-IE" b="1" u="sng" dirty="0"/>
              <a:t> </a:t>
            </a:r>
            <a:r>
              <a:rPr lang="en-IE" b="1" u="sng" dirty="0" err="1"/>
              <a:t>ceann</a:t>
            </a:r>
            <a:r>
              <a:rPr lang="en-IE" b="1" u="sng" dirty="0"/>
              <a:t> </a:t>
            </a:r>
            <a:r>
              <a:rPr lang="en-IE" b="1" u="sng" dirty="0" err="1" smtClean="0"/>
              <a:t>dóibh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buntáiste</a:t>
            </a:r>
            <a:r>
              <a:rPr lang="en-IE" b="1" u="sng" dirty="0" smtClean="0"/>
              <a:t> </a:t>
            </a:r>
            <a:r>
              <a:rPr lang="en-IE" b="1" u="sng" dirty="0"/>
              <a:t>as.</a:t>
            </a:r>
          </a:p>
          <a:p>
            <a:pPr marL="0" indent="0">
              <a:buNone/>
            </a:pPr>
            <a:r>
              <a:rPr lang="en-IE" dirty="0" err="1"/>
              <a:t>Ciallaíonn</a:t>
            </a:r>
            <a:r>
              <a:rPr lang="en-IE" dirty="0"/>
              <a:t> an </a:t>
            </a:r>
            <a:r>
              <a:rPr lang="en-IE" dirty="0" err="1"/>
              <a:t>téarma</a:t>
            </a:r>
            <a:r>
              <a:rPr lang="en-IE" dirty="0"/>
              <a:t> </a:t>
            </a:r>
            <a:r>
              <a:rPr lang="en-IE" dirty="0" err="1" smtClean="0"/>
              <a:t>siombóis</a:t>
            </a:r>
            <a:r>
              <a:rPr lang="en-IE" dirty="0" smtClean="0"/>
              <a:t>  </a:t>
            </a:r>
            <a:r>
              <a:rPr lang="en-IE" b="1" dirty="0">
                <a:solidFill>
                  <a:srgbClr val="00B050"/>
                </a:solidFill>
              </a:rPr>
              <a:t>“</a:t>
            </a:r>
            <a:r>
              <a:rPr lang="en-IE" b="1" dirty="0" err="1">
                <a:solidFill>
                  <a:srgbClr val="00B050"/>
                </a:solidFill>
              </a:rPr>
              <a:t>cónaí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lena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chéile</a:t>
            </a:r>
            <a:r>
              <a:rPr lang="en-IE" b="1" dirty="0">
                <a:solidFill>
                  <a:srgbClr val="00B050"/>
                </a:solidFill>
              </a:rPr>
              <a:t>”</a:t>
            </a:r>
            <a:r>
              <a:rPr lang="en-IE" b="1" dirty="0"/>
              <a:t>.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roinnt</a:t>
            </a:r>
            <a:r>
              <a:rPr lang="en-IE" dirty="0"/>
              <a:t> </a:t>
            </a:r>
            <a:r>
              <a:rPr lang="en-IE" dirty="0" err="1"/>
              <a:t>cineál</a:t>
            </a:r>
            <a:r>
              <a:rPr lang="en-IE" dirty="0"/>
              <a:t> </a:t>
            </a:r>
            <a:r>
              <a:rPr lang="en-IE" dirty="0" err="1"/>
              <a:t>caidrimh</a:t>
            </a:r>
            <a:r>
              <a:rPr lang="en-IE" dirty="0"/>
              <a:t> </a:t>
            </a:r>
            <a:r>
              <a:rPr lang="en-IE" dirty="0" err="1"/>
              <a:t>siombóiseacha</a:t>
            </a:r>
            <a:r>
              <a:rPr lang="en-IE" dirty="0"/>
              <a:t> m.sh. </a:t>
            </a:r>
            <a:endParaRPr lang="en-IE" b="1" u="sng" dirty="0" smtClean="0"/>
          </a:p>
          <a:p>
            <a:endParaRPr lang="en-IE" dirty="0"/>
          </a:p>
        </p:txBody>
      </p:sp>
      <p:pic>
        <p:nvPicPr>
          <p:cNvPr id="9218" name="Picture 2" descr="http://www.bbsrc.ac.uk/web/multimediafiles/060628_peanodu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72" y="3459475"/>
            <a:ext cx="4840028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09850"/>
            <a:ext cx="4608512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FF0000"/>
                </a:solidFill>
              </a:rPr>
              <a:t>Sampla</a:t>
            </a:r>
            <a:r>
              <a:rPr lang="en-IE" sz="2400" dirty="0">
                <a:solidFill>
                  <a:srgbClr val="FF0000"/>
                </a:solidFill>
              </a:rPr>
              <a:t>:</a:t>
            </a:r>
            <a:r>
              <a:rPr lang="en-IE" sz="2400" dirty="0"/>
              <a:t> </a:t>
            </a:r>
            <a:r>
              <a:rPr lang="en-IE" sz="2400" dirty="0" err="1"/>
              <a:t>Déanann</a:t>
            </a:r>
            <a:r>
              <a:rPr lang="en-IE" sz="2400" dirty="0"/>
              <a:t> an </a:t>
            </a:r>
            <a:r>
              <a:rPr lang="en-IE" sz="2400" dirty="0" err="1"/>
              <a:t>pónaire</a:t>
            </a:r>
            <a:r>
              <a:rPr lang="en-IE" sz="2400" dirty="0"/>
              <a:t> </a:t>
            </a:r>
            <a:r>
              <a:rPr lang="en-IE" sz="2400" dirty="0" err="1"/>
              <a:t>glúcós</a:t>
            </a:r>
            <a:r>
              <a:rPr lang="en-IE" sz="2400" dirty="0"/>
              <a:t>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fhótaisintéis</a:t>
            </a:r>
            <a:r>
              <a:rPr lang="en-IE" sz="2400" dirty="0"/>
              <a:t> a </a:t>
            </a:r>
            <a:r>
              <a:rPr lang="en-IE" sz="2400" dirty="0" err="1"/>
              <a:t>chothaíonn</a:t>
            </a:r>
            <a:r>
              <a:rPr lang="en-IE" sz="2400" dirty="0"/>
              <a:t> an </a:t>
            </a:r>
            <a:r>
              <a:rPr lang="en-IE" sz="2400" dirty="0" err="1"/>
              <a:t>baictéar</a:t>
            </a:r>
            <a:r>
              <a:rPr lang="en-IE" sz="2400" dirty="0"/>
              <a:t>.  </a:t>
            </a:r>
            <a:r>
              <a:rPr lang="en-IE" sz="2400" dirty="0" err="1"/>
              <a:t>Fosaíonn</a:t>
            </a:r>
            <a:r>
              <a:rPr lang="en-IE" sz="2400" dirty="0"/>
              <a:t> an </a:t>
            </a:r>
            <a:r>
              <a:rPr lang="en-IE" sz="2400" dirty="0" err="1"/>
              <a:t>baictéar</a:t>
            </a:r>
            <a:r>
              <a:rPr lang="en-IE" sz="2400" dirty="0"/>
              <a:t> </a:t>
            </a:r>
            <a:r>
              <a:rPr lang="en-IE" sz="2400" dirty="0" err="1"/>
              <a:t>sna</a:t>
            </a:r>
            <a:r>
              <a:rPr lang="en-IE" sz="2400" dirty="0"/>
              <a:t> </a:t>
            </a:r>
            <a:r>
              <a:rPr lang="en-IE" sz="2400" dirty="0" err="1"/>
              <a:t>fréamhnóidíní</a:t>
            </a:r>
            <a:r>
              <a:rPr lang="en-IE" sz="2400" dirty="0"/>
              <a:t> </a:t>
            </a:r>
            <a:r>
              <a:rPr lang="en-IE" sz="2400" dirty="0" err="1"/>
              <a:t>nítrigin</a:t>
            </a:r>
            <a:r>
              <a:rPr lang="en-IE" sz="2400" dirty="0"/>
              <a:t> </a:t>
            </a:r>
            <a:r>
              <a:rPr lang="en-IE" sz="2400" dirty="0" err="1"/>
              <a:t>atmaisféarach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níotráit</a:t>
            </a:r>
            <a:r>
              <a:rPr lang="en-IE" sz="2400" dirty="0"/>
              <a:t> a </a:t>
            </a:r>
            <a:r>
              <a:rPr lang="en-IE" sz="2400" dirty="0" err="1"/>
              <a:t>chur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fáil</a:t>
            </a:r>
            <a:r>
              <a:rPr lang="en-IE" sz="2400" dirty="0"/>
              <a:t> don </a:t>
            </a:r>
            <a:r>
              <a:rPr lang="en-IE" sz="2400" dirty="0" err="1"/>
              <a:t>phlanda</a:t>
            </a:r>
            <a:endParaRPr lang="en-IE" sz="2400" b="1" u="sng" dirty="0"/>
          </a:p>
          <a:p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>
            <a:off x="5724128" y="4941789"/>
            <a:ext cx="1224136" cy="5335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2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8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814" tmFilter="0, 0; 0.125,0.2665; 0.25,0.4; 0.375,0.465; 0.5,0.5;  0.625,0.535; 0.75,0.6; 0.875,0.7335; 1,1">
                                          <p:stCondLst>
                                            <p:cond delay="4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7" tmFilter="0, 0; 0.125,0.2665; 0.25,0.4; 0.375,0.465; 0.5,0.5;  0.625,0.535; 0.75,0.6; 0.875,0.7335; 1,1">
                                          <p:stCondLst>
                                            <p:cond delay="9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89" tmFilter="0, 0; 0.125,0.2665; 0.25,0.4; 0.375,0.465; 0.5,0.5;  0.625,0.535; 0.75,0.6; 0.875,0.7335; 1,1">
                                          <p:stCondLst>
                                            <p:cond delay="120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9">
                                          <p:stCondLst>
                                            <p:cond delay="4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03" decel="50000">
                                          <p:stCondLst>
                                            <p:cond delay="49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9">
                                          <p:stCondLst>
                                            <p:cond delay="95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03" decel="50000">
                                          <p:stCondLst>
                                            <p:cond delay="97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9">
                                          <p:stCondLst>
                                            <p:cond delay="11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03" decel="50000">
                                          <p:stCondLst>
                                            <p:cond delay="120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9">
                                          <p:stCondLst>
                                            <p:cond delay="131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03" decel="50000">
                                          <p:stCondLst>
                                            <p:cond delay="132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6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>
                <a:solidFill>
                  <a:srgbClr val="7030A0"/>
                </a:solidFill>
              </a:rPr>
              <a:t>Dinimicí</a:t>
            </a:r>
            <a:r>
              <a:rPr lang="en-IE" b="1" dirty="0">
                <a:solidFill>
                  <a:srgbClr val="7030A0"/>
                </a:solidFill>
              </a:rPr>
              <a:t> </a:t>
            </a:r>
            <a:r>
              <a:rPr lang="en-IE" b="1" dirty="0" err="1">
                <a:solidFill>
                  <a:srgbClr val="7030A0"/>
                </a:solidFill>
              </a:rPr>
              <a:t>Daonra</a:t>
            </a:r>
            <a:r>
              <a:rPr lang="en-IE" dirty="0">
                <a:solidFill>
                  <a:srgbClr val="7030A0"/>
                </a:solidFill>
              </a:rPr>
              <a:t/>
            </a:r>
            <a:br>
              <a:rPr lang="en-IE" dirty="0">
                <a:solidFill>
                  <a:srgbClr val="7030A0"/>
                </a:solidFill>
              </a:rPr>
            </a:b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n-IE" dirty="0" err="1" smtClean="0"/>
              <a:t>Staidéir</a:t>
            </a:r>
            <a:r>
              <a:rPr lang="en-IE" dirty="0" smtClean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hathruithe</a:t>
            </a:r>
            <a:r>
              <a:rPr lang="en-IE" dirty="0"/>
              <a:t> a </a:t>
            </a:r>
            <a:r>
              <a:rPr lang="en-IE" dirty="0" err="1"/>
              <a:t>tharlaíonn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líon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horgánaigh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dirty="0" err="1" smtClean="0"/>
              <a:t>phobal</a:t>
            </a:r>
            <a:r>
              <a:rPr lang="en-IE" dirty="0" smtClean="0"/>
              <a:t> &amp; </a:t>
            </a:r>
            <a:r>
              <a:rPr lang="en-IE" dirty="0" err="1" smtClean="0"/>
              <a:t>cúis</a:t>
            </a:r>
            <a:r>
              <a:rPr lang="en-IE" dirty="0" smtClean="0"/>
              <a:t> </a:t>
            </a:r>
            <a:r>
              <a:rPr lang="en-IE" dirty="0" err="1"/>
              <a:t>lena</a:t>
            </a:r>
            <a:r>
              <a:rPr lang="en-IE" dirty="0"/>
              <a:t> </a:t>
            </a:r>
            <a:r>
              <a:rPr lang="en-IE" dirty="0" err="1"/>
              <a:t>athruithe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b="1" u="sng" dirty="0"/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4087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IE" sz="3600" dirty="0" err="1">
                <a:solidFill>
                  <a:srgbClr val="7030A0"/>
                </a:solidFill>
              </a:rPr>
              <a:t>Bíonn</a:t>
            </a:r>
            <a:r>
              <a:rPr lang="en-IE" sz="3600" dirty="0">
                <a:solidFill>
                  <a:srgbClr val="7030A0"/>
                </a:solidFill>
              </a:rPr>
              <a:t> gaol </a:t>
            </a:r>
            <a:r>
              <a:rPr lang="en-IE" sz="3600" dirty="0" err="1">
                <a:solidFill>
                  <a:srgbClr val="7030A0"/>
                </a:solidFill>
              </a:rPr>
              <a:t>ar</a:t>
            </a:r>
            <a:r>
              <a:rPr lang="en-IE" sz="3600" dirty="0">
                <a:solidFill>
                  <a:srgbClr val="7030A0"/>
                </a:solidFill>
              </a:rPr>
              <a:t> </a:t>
            </a:r>
            <a:r>
              <a:rPr lang="en-IE" sz="3600" dirty="0" err="1">
                <a:solidFill>
                  <a:srgbClr val="7030A0"/>
                </a:solidFill>
              </a:rPr>
              <a:t>leith</a:t>
            </a:r>
            <a:r>
              <a:rPr lang="en-IE" sz="3600" dirty="0">
                <a:solidFill>
                  <a:srgbClr val="7030A0"/>
                </a:solidFill>
              </a:rPr>
              <a:t> </a:t>
            </a:r>
            <a:r>
              <a:rPr lang="en-IE" sz="3600" dirty="0" err="1">
                <a:solidFill>
                  <a:srgbClr val="7030A0"/>
                </a:solidFill>
              </a:rPr>
              <a:t>idir</a:t>
            </a:r>
            <a:r>
              <a:rPr lang="en-IE" sz="3600" dirty="0">
                <a:solidFill>
                  <a:srgbClr val="7030A0"/>
                </a:solidFill>
              </a:rPr>
              <a:t> </a:t>
            </a:r>
            <a:r>
              <a:rPr lang="en-IE" sz="3600" dirty="0" err="1">
                <a:solidFill>
                  <a:srgbClr val="7030A0"/>
                </a:solidFill>
              </a:rPr>
              <a:t>dhaonra</a:t>
            </a:r>
            <a:r>
              <a:rPr lang="en-IE" sz="3600" dirty="0">
                <a:solidFill>
                  <a:srgbClr val="7030A0"/>
                </a:solidFill>
              </a:rPr>
              <a:t> </a:t>
            </a:r>
            <a:r>
              <a:rPr lang="en-IE" sz="3600" dirty="0" err="1">
                <a:solidFill>
                  <a:srgbClr val="7030A0"/>
                </a:solidFill>
              </a:rPr>
              <a:t>na</a:t>
            </a:r>
            <a:r>
              <a:rPr lang="en-IE" sz="3600" dirty="0">
                <a:solidFill>
                  <a:srgbClr val="7030A0"/>
                </a:solidFill>
              </a:rPr>
              <a:t> </a:t>
            </a:r>
            <a:r>
              <a:rPr lang="en-IE" sz="3600" dirty="0" err="1">
                <a:solidFill>
                  <a:srgbClr val="7030A0"/>
                </a:solidFill>
              </a:rPr>
              <a:t>gcreachaithe</a:t>
            </a:r>
            <a:r>
              <a:rPr lang="en-IE" sz="3600" dirty="0">
                <a:solidFill>
                  <a:srgbClr val="7030A0"/>
                </a:solidFill>
              </a:rPr>
              <a:t> &amp;</a:t>
            </a:r>
            <a:r>
              <a:rPr lang="en-IE" sz="3600" dirty="0" smtClean="0">
                <a:solidFill>
                  <a:srgbClr val="7030A0"/>
                </a:solidFill>
              </a:rPr>
              <a:t> </a:t>
            </a:r>
            <a:r>
              <a:rPr lang="en-IE" sz="3600" dirty="0" err="1">
                <a:solidFill>
                  <a:srgbClr val="7030A0"/>
                </a:solidFill>
              </a:rPr>
              <a:t>daonra</a:t>
            </a:r>
            <a:r>
              <a:rPr lang="en-IE" sz="3600" dirty="0">
                <a:solidFill>
                  <a:srgbClr val="7030A0"/>
                </a:solidFill>
              </a:rPr>
              <a:t> an </a:t>
            </a:r>
            <a:r>
              <a:rPr lang="en-IE" sz="3600" dirty="0" err="1">
                <a:solidFill>
                  <a:srgbClr val="7030A0"/>
                </a:solidFill>
              </a:rPr>
              <a:t>chreachóra</a:t>
            </a:r>
            <a:r>
              <a:rPr lang="en-IE" sz="3600" dirty="0">
                <a:solidFill>
                  <a:srgbClr val="7030A0"/>
                </a:solidFill>
              </a:rPr>
              <a:t> a </a:t>
            </a:r>
            <a:r>
              <a:rPr lang="en-IE" sz="3600" dirty="0" err="1">
                <a:solidFill>
                  <a:srgbClr val="7030A0"/>
                </a:solidFill>
              </a:rPr>
              <a:t>bhíonn</a:t>
            </a:r>
            <a:r>
              <a:rPr lang="en-IE" sz="3600" dirty="0">
                <a:solidFill>
                  <a:srgbClr val="7030A0"/>
                </a:solidFill>
              </a:rPr>
              <a:t> á </a:t>
            </a:r>
            <a:r>
              <a:rPr lang="en-IE" sz="3600" dirty="0" err="1">
                <a:solidFill>
                  <a:srgbClr val="7030A0"/>
                </a:solidFill>
              </a:rPr>
              <a:t>bhfiach</a:t>
            </a:r>
            <a:r>
              <a:rPr lang="en-IE" sz="3600" dirty="0">
                <a:solidFill>
                  <a:srgbClr val="7030A0"/>
                </a:solidFill>
              </a:rPr>
              <a:t>.</a:t>
            </a:r>
            <a:r>
              <a:rPr lang="en-IE" dirty="0">
                <a:solidFill>
                  <a:srgbClr val="7030A0"/>
                </a:solidFill>
              </a:rPr>
              <a:t/>
            </a:r>
            <a:br>
              <a:rPr lang="en-IE" dirty="0">
                <a:solidFill>
                  <a:srgbClr val="7030A0"/>
                </a:solidFill>
              </a:rPr>
            </a:br>
            <a:r>
              <a:rPr lang="en-IE" dirty="0"/>
              <a:t> 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50807"/>
            <a:ext cx="4464496" cy="55172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Mar a </a:t>
            </a:r>
            <a:r>
              <a:rPr lang="en-US" dirty="0" err="1"/>
              <a:t>léiríonn</a:t>
            </a:r>
            <a:r>
              <a:rPr lang="en-US" dirty="0"/>
              <a:t> an </a:t>
            </a:r>
            <a:r>
              <a:rPr lang="en-US" dirty="0" err="1" smtClean="0"/>
              <a:t>graf</a:t>
            </a:r>
            <a:r>
              <a:rPr lang="en-US" dirty="0" smtClean="0"/>
              <a:t>, </a:t>
            </a:r>
            <a:r>
              <a:rPr lang="en-US" dirty="0" err="1"/>
              <a:t>athraíonn</a:t>
            </a:r>
            <a:r>
              <a:rPr lang="en-US" dirty="0"/>
              <a:t> </a:t>
            </a:r>
            <a:r>
              <a:rPr lang="en-US" dirty="0" err="1"/>
              <a:t>líon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gcreachóirí</a:t>
            </a:r>
            <a:r>
              <a:rPr lang="en-US" dirty="0"/>
              <a:t> </a:t>
            </a:r>
            <a:r>
              <a:rPr lang="en-US" dirty="0" err="1"/>
              <a:t>ag</a:t>
            </a:r>
            <a:r>
              <a:rPr lang="en-US" dirty="0"/>
              <a:t> </a:t>
            </a:r>
            <a:r>
              <a:rPr lang="en-US" dirty="0" err="1"/>
              <a:t>brath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hathruithe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líon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gcreachaithe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bharr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IE" dirty="0"/>
          </a:p>
          <a:p>
            <a:pPr lvl="0"/>
            <a:r>
              <a:rPr lang="en-IE" dirty="0" err="1"/>
              <a:t>Soláthar</a:t>
            </a:r>
            <a:r>
              <a:rPr lang="en-IE" dirty="0"/>
              <a:t> </a:t>
            </a:r>
            <a:r>
              <a:rPr lang="en-IE" dirty="0" err="1"/>
              <a:t>bia</a:t>
            </a:r>
            <a:r>
              <a:rPr lang="en-IE" dirty="0"/>
              <a:t> i.e. </a:t>
            </a:r>
            <a:r>
              <a:rPr lang="en-IE" dirty="0" err="1"/>
              <a:t>creachaithe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Líon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gcreachóirí</a:t>
            </a:r>
            <a:endParaRPr lang="en-IE" dirty="0"/>
          </a:p>
          <a:p>
            <a:pPr lvl="0"/>
            <a:r>
              <a:rPr lang="en-IE" dirty="0" err="1" smtClean="0"/>
              <a:t>Imirce</a:t>
            </a:r>
            <a:r>
              <a:rPr lang="en-IE" dirty="0" smtClean="0"/>
              <a:t> </a:t>
            </a:r>
            <a:r>
              <a:rPr lang="en-IE" dirty="0" err="1"/>
              <a:t>creachaithe</a:t>
            </a:r>
            <a:r>
              <a:rPr lang="en-IE" dirty="0"/>
              <a:t> ó </a:t>
            </a:r>
            <a:r>
              <a:rPr lang="en-IE" dirty="0" err="1"/>
              <a:t>áit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 go </a:t>
            </a:r>
            <a:r>
              <a:rPr lang="en-IE" dirty="0" err="1"/>
              <a:t>háit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Cumas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gcreachóirí</a:t>
            </a:r>
            <a:r>
              <a:rPr lang="en-IE" dirty="0"/>
              <a:t> </a:t>
            </a:r>
            <a:r>
              <a:rPr lang="en-IE" dirty="0" err="1"/>
              <a:t>dul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imirce</a:t>
            </a:r>
            <a:r>
              <a:rPr lang="en-IE" dirty="0"/>
              <a:t> leis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creachaithe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2049" name="Picture 4" descr="0513PR~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/>
          <a:stretch>
            <a:fillRect/>
          </a:stretch>
        </p:blipFill>
        <p:spPr bwMode="auto">
          <a:xfrm>
            <a:off x="4211960" y="1340768"/>
            <a:ext cx="51125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 err="1" smtClean="0">
                <a:solidFill>
                  <a:srgbClr val="7030A0"/>
                </a:solidFill>
              </a:rPr>
              <a:t>Daonra</a:t>
            </a:r>
            <a:r>
              <a:rPr lang="en-IE" b="1" dirty="0" smtClean="0">
                <a:solidFill>
                  <a:srgbClr val="7030A0"/>
                </a:solidFill>
              </a:rPr>
              <a:t> </a:t>
            </a:r>
            <a:r>
              <a:rPr lang="en-IE" b="1" dirty="0" err="1" smtClean="0">
                <a:solidFill>
                  <a:srgbClr val="7030A0"/>
                </a:solidFill>
              </a:rPr>
              <a:t>Daoine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672408" cy="5400600"/>
          </a:xfrm>
        </p:spPr>
        <p:txBody>
          <a:bodyPr>
            <a:normAutofit fontScale="85000" lnSpcReduction="10000"/>
          </a:bodyPr>
          <a:lstStyle/>
          <a:p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gcónaí</a:t>
            </a:r>
            <a:r>
              <a:rPr lang="en-IE" dirty="0"/>
              <a:t> a </a:t>
            </a:r>
            <a:r>
              <a:rPr lang="en-IE" dirty="0" err="1"/>
              <a:t>thagann</a:t>
            </a:r>
            <a:r>
              <a:rPr lang="en-IE" dirty="0"/>
              <a:t> </a:t>
            </a:r>
            <a:r>
              <a:rPr lang="en-IE" dirty="0" err="1"/>
              <a:t>moilliú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fhás</a:t>
            </a:r>
            <a:r>
              <a:rPr lang="en-IE" dirty="0"/>
              <a:t> </a:t>
            </a:r>
            <a:r>
              <a:rPr lang="en-IE" dirty="0" err="1"/>
              <a:t>daonra</a:t>
            </a:r>
            <a:r>
              <a:rPr lang="en-IE" dirty="0"/>
              <a:t> </a:t>
            </a:r>
            <a:r>
              <a:rPr lang="en-IE" dirty="0" err="1"/>
              <a:t>orgánaigh</a:t>
            </a:r>
            <a:r>
              <a:rPr lang="en-IE" dirty="0"/>
              <a:t>.  Mar </a:t>
            </a:r>
            <a:r>
              <a:rPr lang="en-IE" dirty="0" err="1"/>
              <a:t>shampla</a:t>
            </a:r>
            <a:r>
              <a:rPr lang="en-IE" dirty="0"/>
              <a:t>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fás</a:t>
            </a:r>
            <a:r>
              <a:rPr lang="en-IE" dirty="0"/>
              <a:t> </a:t>
            </a:r>
            <a:r>
              <a:rPr lang="en-IE" dirty="0" err="1"/>
              <a:t>daonra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ndaoine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domhain</a:t>
            </a:r>
            <a:r>
              <a:rPr lang="en-IE" dirty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>
                <a:solidFill>
                  <a:srgbClr val="FF0000"/>
                </a:solidFill>
              </a:rPr>
              <a:t>méadú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smtClean="0">
                <a:solidFill>
                  <a:srgbClr val="FF0000"/>
                </a:solidFill>
              </a:rPr>
              <a:t>go </a:t>
            </a:r>
            <a:r>
              <a:rPr lang="en-IE" dirty="0" err="1" smtClean="0">
                <a:solidFill>
                  <a:srgbClr val="FF0000"/>
                </a:solidFill>
              </a:rPr>
              <a:t>heaspónantúil</a:t>
            </a:r>
            <a:r>
              <a:rPr lang="en-IE" dirty="0" smtClean="0"/>
              <a:t>.</a:t>
            </a:r>
          </a:p>
          <a:p>
            <a:r>
              <a:rPr lang="en-IE" dirty="0" smtClean="0"/>
              <a:t> Go </a:t>
            </a:r>
            <a:r>
              <a:rPr lang="en-IE" dirty="0" err="1"/>
              <a:t>dtí</a:t>
            </a:r>
            <a:r>
              <a:rPr lang="en-IE" dirty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/>
              <a:t>1600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ach </a:t>
            </a:r>
            <a:r>
              <a:rPr lang="en-IE" dirty="0" err="1"/>
              <a:t>thart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smtClean="0"/>
              <a:t>1 </a:t>
            </a:r>
            <a:r>
              <a:rPr lang="en-IE" dirty="0" err="1" smtClean="0"/>
              <a:t>billiún</a:t>
            </a:r>
            <a:r>
              <a:rPr lang="en-IE" dirty="0" smtClean="0"/>
              <a:t> </a:t>
            </a:r>
            <a:r>
              <a:rPr lang="en-IE" dirty="0" err="1"/>
              <a:t>duine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domhain</a:t>
            </a:r>
            <a:r>
              <a:rPr lang="en-IE" dirty="0"/>
              <a:t> ach </a:t>
            </a: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/>
              <a:t>an </a:t>
            </a:r>
            <a:r>
              <a:rPr lang="en-IE" dirty="0" err="1"/>
              <a:t>daonra</a:t>
            </a:r>
            <a:r>
              <a:rPr lang="en-IE" dirty="0"/>
              <a:t> tar </a:t>
            </a:r>
            <a:r>
              <a:rPr lang="en-IE" dirty="0" err="1"/>
              <a:t>éis</a:t>
            </a:r>
            <a:r>
              <a:rPr lang="en-IE" dirty="0"/>
              <a:t> </a:t>
            </a:r>
            <a:r>
              <a:rPr lang="en-IE" dirty="0" err="1"/>
              <a:t>fás</a:t>
            </a:r>
            <a:r>
              <a:rPr lang="en-IE" dirty="0"/>
              <a:t> go </a:t>
            </a:r>
            <a:r>
              <a:rPr lang="en-IE" dirty="0" err="1"/>
              <a:t>dtí</a:t>
            </a:r>
            <a:r>
              <a:rPr lang="en-IE" dirty="0"/>
              <a:t>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cionn</a:t>
            </a:r>
            <a:r>
              <a:rPr lang="en-IE" dirty="0"/>
              <a:t> </a:t>
            </a:r>
            <a:r>
              <a:rPr lang="en-IE" dirty="0" smtClean="0">
                <a:solidFill>
                  <a:srgbClr val="FF0000"/>
                </a:solidFill>
              </a:rPr>
              <a:t>7000 </a:t>
            </a:r>
            <a:r>
              <a:rPr lang="en-IE" dirty="0" err="1">
                <a:solidFill>
                  <a:srgbClr val="FF0000"/>
                </a:solidFill>
              </a:rPr>
              <a:t>milliún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duine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upload.wikimedia.org/wikipedia/en/thumb/4/4e/World_population.svg/400px-World_popul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5446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5661248"/>
            <a:ext cx="496855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Tugtar</a:t>
            </a:r>
            <a:r>
              <a:rPr lang="en-IE" sz="2400" dirty="0"/>
              <a:t> </a:t>
            </a:r>
            <a:r>
              <a:rPr lang="en-IE" sz="2400" b="1" dirty="0" err="1">
                <a:solidFill>
                  <a:srgbClr val="FF0000"/>
                </a:solidFill>
              </a:rPr>
              <a:t>Pléascadh</a:t>
            </a:r>
            <a:r>
              <a:rPr lang="en-IE" sz="2400" b="1" dirty="0">
                <a:solidFill>
                  <a:srgbClr val="FF0000"/>
                </a:solidFill>
              </a:rPr>
              <a:t> </a:t>
            </a:r>
            <a:r>
              <a:rPr lang="en-IE" sz="2400" b="1" dirty="0" err="1">
                <a:solidFill>
                  <a:srgbClr val="FF0000"/>
                </a:solidFill>
              </a:rPr>
              <a:t>Phobal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mhéadú</a:t>
            </a:r>
            <a:r>
              <a:rPr lang="en-IE" sz="2400" dirty="0"/>
              <a:t> </a:t>
            </a:r>
            <a:r>
              <a:rPr lang="en-IE" sz="2400" dirty="0" err="1"/>
              <a:t>tapaigh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líon</a:t>
            </a:r>
            <a:r>
              <a:rPr lang="en-IE" sz="2400" dirty="0"/>
              <a:t> an </a:t>
            </a:r>
            <a:r>
              <a:rPr lang="en-IE" sz="2400" dirty="0" err="1" smtClean="0"/>
              <a:t>pobail</a:t>
            </a:r>
            <a:endParaRPr lang="en-IE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log.khanneasuntzu.com/wp-content/uploads/2012/08/population-growth-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18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264696" cy="1143000"/>
          </a:xfrm>
        </p:spPr>
        <p:txBody>
          <a:bodyPr>
            <a:noAutofit/>
          </a:bodyPr>
          <a:lstStyle/>
          <a:p>
            <a:pPr algn="l"/>
            <a:r>
              <a:rPr lang="en-IE" sz="3600" b="1" dirty="0" err="1" smtClean="0">
                <a:solidFill>
                  <a:srgbClr val="FF0000"/>
                </a:solidFill>
              </a:rPr>
              <a:t>Toscanna</a:t>
            </a:r>
            <a:r>
              <a:rPr lang="en-IE" sz="3600" b="1" dirty="0" smtClean="0">
                <a:solidFill>
                  <a:srgbClr val="FF0000"/>
                </a:solidFill>
              </a:rPr>
              <a:t> a </a:t>
            </a:r>
            <a:r>
              <a:rPr lang="en-IE" sz="3600" b="1" dirty="0" err="1" smtClean="0">
                <a:solidFill>
                  <a:srgbClr val="FF0000"/>
                </a:solidFill>
              </a:rPr>
              <a:t>chuireann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</a:rPr>
              <a:t>isteach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</a:rPr>
              <a:t>ar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</a:rPr>
              <a:t>daonnra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</a:rPr>
              <a:t>daoine</a:t>
            </a:r>
            <a:r>
              <a:rPr lang="en-IE" sz="3600" b="1" dirty="0" smtClean="0">
                <a:solidFill>
                  <a:srgbClr val="FF0000"/>
                </a:solidFill>
              </a:rPr>
              <a:t>:</a:t>
            </a:r>
            <a:endParaRPr lang="en-IE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400" b="1" dirty="0"/>
              <a:t>(</a:t>
            </a:r>
            <a:r>
              <a:rPr lang="en-IE" sz="2400" b="1" dirty="0" err="1" smtClean="0"/>
              <a:t>níl</a:t>
            </a:r>
            <a:r>
              <a:rPr lang="en-IE" sz="2400" b="1" dirty="0" smtClean="0"/>
              <a:t> an </a:t>
            </a:r>
            <a:r>
              <a:rPr lang="en-IE" sz="2400" b="1" dirty="0" err="1" smtClean="0"/>
              <a:t>méadú</a:t>
            </a:r>
            <a:r>
              <a:rPr lang="en-IE" sz="2400" b="1" dirty="0" smtClean="0"/>
              <a:t> de </a:t>
            </a:r>
            <a:r>
              <a:rPr lang="en-IE" sz="2400" b="1" dirty="0" err="1" smtClean="0"/>
              <a:t>bharr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breis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breithe</a:t>
            </a:r>
            <a:r>
              <a:rPr lang="en-IE" sz="2400" b="1" dirty="0" smtClean="0"/>
              <a:t> ACH de </a:t>
            </a:r>
            <a:r>
              <a:rPr lang="en-IE" sz="2400" b="1" dirty="0" err="1" smtClean="0"/>
              <a:t>bharr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laghdú</a:t>
            </a:r>
            <a:r>
              <a:rPr lang="en-IE" sz="2400" b="1" dirty="0" smtClean="0"/>
              <a:t> I </a:t>
            </a:r>
            <a:r>
              <a:rPr lang="en-IE" sz="2400" b="1" dirty="0" err="1" smtClean="0"/>
              <a:t>rataí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báis</a:t>
            </a:r>
            <a:r>
              <a:rPr lang="en-IE" sz="24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000" b="1" dirty="0" err="1">
                <a:solidFill>
                  <a:srgbClr val="FF0000"/>
                </a:solidFill>
              </a:rPr>
              <a:t>Gorta</a:t>
            </a:r>
            <a:r>
              <a:rPr lang="en-IE" sz="3000" dirty="0">
                <a:solidFill>
                  <a:srgbClr val="FF0000"/>
                </a:solidFill>
              </a:rPr>
              <a:t> </a:t>
            </a:r>
            <a:r>
              <a:rPr lang="en-IE" sz="2400" dirty="0" smtClean="0"/>
              <a:t>– </a:t>
            </a:r>
            <a:r>
              <a:rPr lang="en-IE" sz="2400" dirty="0" err="1" smtClean="0"/>
              <a:t>m.s.</a:t>
            </a:r>
            <a:r>
              <a:rPr lang="en-IE" sz="2400" dirty="0" smtClean="0"/>
              <a:t> Éire </a:t>
            </a:r>
            <a:r>
              <a:rPr lang="en-IE" sz="2400" dirty="0"/>
              <a:t>1841, </a:t>
            </a:r>
            <a:r>
              <a:rPr lang="en-IE" sz="2400" dirty="0" err="1"/>
              <a:t>easpa</a:t>
            </a:r>
            <a:r>
              <a:rPr lang="en-IE" sz="2400" dirty="0"/>
              <a:t> </a:t>
            </a:r>
            <a:r>
              <a:rPr lang="en-IE" sz="2400" dirty="0" err="1"/>
              <a:t>prátaí</a:t>
            </a:r>
            <a:r>
              <a:rPr lang="en-IE" sz="2400" dirty="0"/>
              <a:t> </a:t>
            </a:r>
            <a:r>
              <a:rPr lang="en-IE" sz="2400" dirty="0" smtClean="0"/>
              <a:t> </a:t>
            </a:r>
            <a:r>
              <a:rPr lang="en-IE" sz="2400" dirty="0" err="1" smtClean="0"/>
              <a:t>fuar</a:t>
            </a:r>
            <a:r>
              <a:rPr lang="en-IE" sz="2400" dirty="0" smtClean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mílte</a:t>
            </a:r>
            <a:r>
              <a:rPr lang="en-IE" sz="2400" dirty="0"/>
              <a:t> </a:t>
            </a:r>
            <a:r>
              <a:rPr lang="en-IE" sz="2400" dirty="0" err="1"/>
              <a:t>daoine</a:t>
            </a:r>
            <a:r>
              <a:rPr lang="en-IE" sz="2400" dirty="0"/>
              <a:t> </a:t>
            </a:r>
            <a:r>
              <a:rPr lang="en-IE" sz="2400" dirty="0" err="1"/>
              <a:t>bás</a:t>
            </a:r>
            <a:r>
              <a:rPr lang="en-IE" sz="2400" dirty="0"/>
              <a:t> de </a:t>
            </a:r>
            <a:r>
              <a:rPr lang="en-IE" sz="2400" dirty="0" err="1"/>
              <a:t>bharr</a:t>
            </a:r>
            <a:r>
              <a:rPr lang="en-IE" sz="2400" dirty="0"/>
              <a:t> an </a:t>
            </a:r>
            <a:r>
              <a:rPr lang="en-IE" sz="2400" dirty="0" err="1"/>
              <a:t>ocrais</a:t>
            </a:r>
            <a:r>
              <a:rPr lang="en-IE" sz="2400" dirty="0"/>
              <a:t>. </a:t>
            </a:r>
            <a:r>
              <a:rPr lang="en-IE" sz="2400" dirty="0" err="1"/>
              <a:t>Fadhbanna</a:t>
            </a:r>
            <a:r>
              <a:rPr lang="en-IE" sz="2400" dirty="0"/>
              <a:t> </a:t>
            </a:r>
            <a:r>
              <a:rPr lang="en-IE" sz="2400" dirty="0" err="1"/>
              <a:t>anois</a:t>
            </a:r>
            <a:r>
              <a:rPr lang="en-IE" sz="2400" dirty="0"/>
              <a:t> le </a:t>
            </a:r>
            <a:r>
              <a:rPr lang="en-IE" sz="2400" b="1" dirty="0" err="1"/>
              <a:t>dáileadh</a:t>
            </a:r>
            <a:r>
              <a:rPr lang="en-IE" sz="2400" dirty="0"/>
              <a:t> an </a:t>
            </a:r>
            <a:r>
              <a:rPr lang="en-IE" sz="2400" dirty="0" err="1"/>
              <a:t>bia</a:t>
            </a:r>
            <a:r>
              <a:rPr lang="en-IE" sz="2400" dirty="0"/>
              <a:t> </a:t>
            </a:r>
            <a:r>
              <a:rPr lang="en-IE" sz="2400" dirty="0" err="1"/>
              <a:t>níos</a:t>
            </a:r>
            <a:r>
              <a:rPr lang="en-IE" sz="2400" dirty="0"/>
              <a:t> </a:t>
            </a:r>
            <a:r>
              <a:rPr lang="en-IE" sz="2400" dirty="0" err="1"/>
              <a:t>mó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 smtClean="0"/>
              <a:t>easpa</a:t>
            </a:r>
            <a:r>
              <a:rPr lang="en-IE" sz="2400" dirty="0" smtClean="0"/>
              <a:t> </a:t>
            </a:r>
            <a:r>
              <a:rPr lang="en-IE" sz="2400" dirty="0" err="1" smtClean="0"/>
              <a:t>bia</a:t>
            </a:r>
            <a:r>
              <a:rPr lang="en-IE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000" b="1" dirty="0" err="1" smtClean="0">
                <a:solidFill>
                  <a:srgbClr val="FF0000"/>
                </a:solidFill>
              </a:rPr>
              <a:t>Galar</a:t>
            </a:r>
            <a:r>
              <a:rPr lang="en-IE" sz="3000" dirty="0" smtClean="0">
                <a:solidFill>
                  <a:srgbClr val="FF0000"/>
                </a:solidFill>
              </a:rPr>
              <a:t> </a:t>
            </a:r>
            <a:r>
              <a:rPr lang="en-IE" sz="2400" dirty="0"/>
              <a:t>-</a:t>
            </a:r>
            <a:r>
              <a:rPr lang="en-IE" sz="2400" dirty="0" err="1"/>
              <a:t>cúis</a:t>
            </a:r>
            <a:r>
              <a:rPr lang="en-IE" sz="2400" dirty="0"/>
              <a:t> is </a:t>
            </a:r>
            <a:r>
              <a:rPr lang="en-IE" sz="2400" dirty="0" err="1"/>
              <a:t>mó</a:t>
            </a:r>
            <a:r>
              <a:rPr lang="en-IE" sz="2400" dirty="0"/>
              <a:t> do </a:t>
            </a:r>
            <a:r>
              <a:rPr lang="en-IE" sz="2400" dirty="0" err="1"/>
              <a:t>bhás</a:t>
            </a:r>
            <a:r>
              <a:rPr lang="en-IE" sz="2400" dirty="0"/>
              <a:t> </a:t>
            </a:r>
            <a:r>
              <a:rPr lang="en-IE" sz="2400" dirty="0" err="1"/>
              <a:t>daoine</a:t>
            </a:r>
            <a:r>
              <a:rPr lang="en-IE" sz="2400" dirty="0"/>
              <a:t> 1918-19 </a:t>
            </a:r>
            <a:r>
              <a:rPr lang="en-IE" sz="2400" dirty="0" err="1"/>
              <a:t>fliú</a:t>
            </a:r>
            <a:r>
              <a:rPr lang="en-IE" sz="2400" dirty="0"/>
              <a:t>- 15-10 </a:t>
            </a:r>
            <a:r>
              <a:rPr lang="en-IE" sz="2400" dirty="0" err="1"/>
              <a:t>milliún</a:t>
            </a:r>
            <a:r>
              <a:rPr lang="en-IE" sz="2400" dirty="0"/>
              <a:t> </a:t>
            </a:r>
            <a:r>
              <a:rPr lang="en-IE" sz="2400" dirty="0" err="1"/>
              <a:t>bás</a:t>
            </a:r>
            <a:r>
              <a:rPr lang="en-IE" sz="2400" dirty="0"/>
              <a:t>. </a:t>
            </a:r>
            <a:r>
              <a:rPr lang="en-IE" sz="2400" dirty="0" err="1"/>
              <a:t>Anois</a:t>
            </a:r>
            <a:r>
              <a:rPr lang="en-IE" sz="2400" dirty="0"/>
              <a:t>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vacsaín</a:t>
            </a:r>
            <a:r>
              <a:rPr lang="en-IE" sz="2400" dirty="0"/>
              <a:t> a </a:t>
            </a:r>
            <a:r>
              <a:rPr lang="en-IE" sz="2400" dirty="0" err="1"/>
              <a:t>laghdaíonn</a:t>
            </a:r>
            <a:r>
              <a:rPr lang="en-IE" sz="2400" dirty="0"/>
              <a:t> </a:t>
            </a:r>
            <a:r>
              <a:rPr lang="en-IE" sz="2400" dirty="0" err="1"/>
              <a:t>bás</a:t>
            </a:r>
            <a:r>
              <a:rPr lang="en-IE" sz="2400" dirty="0"/>
              <a:t> de </a:t>
            </a:r>
            <a:r>
              <a:rPr lang="en-IE" sz="2400" dirty="0" err="1"/>
              <a:t>bharr</a:t>
            </a:r>
            <a:r>
              <a:rPr lang="en-IE" sz="2400" dirty="0"/>
              <a:t> </a:t>
            </a:r>
            <a:r>
              <a:rPr lang="en-IE" sz="2400" dirty="0" err="1"/>
              <a:t>galar</a:t>
            </a:r>
            <a:r>
              <a:rPr lang="en-IE" sz="2400" dirty="0"/>
              <a:t>. </a:t>
            </a:r>
            <a:r>
              <a:rPr lang="en-IE" sz="2400" dirty="0" err="1"/>
              <a:t>Chomh</a:t>
            </a:r>
            <a:r>
              <a:rPr lang="en-IE" sz="2400" dirty="0"/>
              <a:t> </a:t>
            </a:r>
            <a:r>
              <a:rPr lang="en-IE" sz="2400" dirty="0" err="1"/>
              <a:t>maith</a:t>
            </a:r>
            <a:r>
              <a:rPr lang="en-IE" sz="2400" dirty="0"/>
              <a:t> le sin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dul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cinn</a:t>
            </a:r>
            <a:r>
              <a:rPr lang="en-IE" sz="2400" dirty="0"/>
              <a:t> </a:t>
            </a:r>
            <a:r>
              <a:rPr lang="en-IE" sz="2400" dirty="0" err="1"/>
              <a:t>ollmhór</a:t>
            </a:r>
            <a:r>
              <a:rPr lang="en-IE" sz="2400" dirty="0"/>
              <a:t> </a:t>
            </a:r>
            <a:r>
              <a:rPr lang="en-IE" sz="2400" dirty="0" err="1"/>
              <a:t>sa</a:t>
            </a:r>
            <a:r>
              <a:rPr lang="en-IE" sz="2400" dirty="0"/>
              <a:t> </a:t>
            </a:r>
            <a:r>
              <a:rPr lang="en-IE" sz="2400" dirty="0" err="1"/>
              <a:t>leigheas</a:t>
            </a:r>
            <a:r>
              <a:rPr lang="en-IE" sz="2400" dirty="0"/>
              <a:t> ( </a:t>
            </a:r>
            <a:r>
              <a:rPr lang="en-IE" sz="2400" dirty="0" err="1" smtClean="0"/>
              <a:t>antabheataigh</a:t>
            </a:r>
            <a:r>
              <a:rPr lang="en-IE" sz="2400" dirty="0"/>
              <a:t>, </a:t>
            </a:r>
            <a:r>
              <a:rPr lang="en-IE" sz="2400" dirty="0" err="1"/>
              <a:t>steiriúileacht</a:t>
            </a:r>
            <a:r>
              <a:rPr lang="en-IE" sz="2400" dirty="0"/>
              <a:t>)</a:t>
            </a:r>
            <a:endParaRPr lang="en-IE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IE" sz="3000" b="1" dirty="0" err="1">
                <a:solidFill>
                  <a:srgbClr val="FF0000"/>
                </a:solidFill>
              </a:rPr>
              <a:t>Cogadh</a:t>
            </a:r>
            <a:r>
              <a:rPr lang="en-IE" sz="2400" dirty="0"/>
              <a:t>- </a:t>
            </a:r>
            <a:r>
              <a:rPr lang="en-IE" sz="2400" dirty="0" err="1"/>
              <a:t>faigheann</a:t>
            </a:r>
            <a:r>
              <a:rPr lang="en-IE" sz="2400" dirty="0"/>
              <a:t> </a:t>
            </a:r>
            <a:r>
              <a:rPr lang="en-IE" sz="2400" dirty="0" err="1"/>
              <a:t>níos</a:t>
            </a:r>
            <a:r>
              <a:rPr lang="en-IE" sz="2400" dirty="0"/>
              <a:t> </a:t>
            </a:r>
            <a:r>
              <a:rPr lang="en-IE" sz="2400" dirty="0" err="1"/>
              <a:t>mó</a:t>
            </a:r>
            <a:r>
              <a:rPr lang="en-IE" sz="2400" dirty="0"/>
              <a:t> </a:t>
            </a:r>
            <a:r>
              <a:rPr lang="en-IE" sz="2400" dirty="0" err="1"/>
              <a:t>daoine</a:t>
            </a:r>
            <a:r>
              <a:rPr lang="en-IE" sz="2400" dirty="0"/>
              <a:t> </a:t>
            </a:r>
            <a:r>
              <a:rPr lang="en-IE" sz="2400" dirty="0" err="1"/>
              <a:t>bás</a:t>
            </a:r>
            <a:r>
              <a:rPr lang="en-IE" sz="2400" dirty="0"/>
              <a:t> </a:t>
            </a:r>
            <a:r>
              <a:rPr lang="en-IE" sz="2400" dirty="0" smtClean="0"/>
              <a:t>&amp; </a:t>
            </a:r>
            <a:r>
              <a:rPr lang="en-IE" sz="2400" dirty="0" err="1"/>
              <a:t>tagann</a:t>
            </a:r>
            <a:r>
              <a:rPr lang="en-IE" sz="2400" dirty="0"/>
              <a:t> </a:t>
            </a:r>
            <a:r>
              <a:rPr lang="en-IE" sz="2400" dirty="0" err="1"/>
              <a:t>laghdú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ráta</a:t>
            </a:r>
            <a:r>
              <a:rPr lang="en-IE" sz="2400" dirty="0"/>
              <a:t> </a:t>
            </a:r>
            <a:r>
              <a:rPr lang="en-IE" sz="2400" dirty="0" err="1"/>
              <a:t>beireatais</a:t>
            </a:r>
            <a:r>
              <a:rPr lang="en-IE" sz="2400" dirty="0"/>
              <a:t> le </a:t>
            </a:r>
            <a:r>
              <a:rPr lang="en-IE" sz="2400" dirty="0" err="1"/>
              <a:t>linn</a:t>
            </a:r>
            <a:r>
              <a:rPr lang="en-IE" sz="2400" dirty="0"/>
              <a:t> </a:t>
            </a:r>
            <a:r>
              <a:rPr lang="en-IE" sz="2400" dirty="0" err="1"/>
              <a:t>cogadh</a:t>
            </a:r>
            <a:r>
              <a:rPr lang="en-IE" sz="2400" dirty="0"/>
              <a:t>. </a:t>
            </a:r>
            <a:r>
              <a:rPr lang="en-IE" sz="2400" dirty="0" smtClean="0"/>
              <a:t>(</a:t>
            </a:r>
            <a:r>
              <a:rPr lang="en-IE" sz="2400" dirty="0" err="1" smtClean="0"/>
              <a:t>ardaíonn</a:t>
            </a:r>
            <a:r>
              <a:rPr lang="en-IE" sz="2400" dirty="0" smtClean="0"/>
              <a:t> </a:t>
            </a:r>
            <a:r>
              <a:rPr lang="en-IE" sz="2400" dirty="0"/>
              <a:t>an </a:t>
            </a:r>
            <a:r>
              <a:rPr lang="en-IE" sz="2400" dirty="0" err="1"/>
              <a:t>ráta</a:t>
            </a:r>
            <a:r>
              <a:rPr lang="en-IE" sz="2400" dirty="0"/>
              <a:t> </a:t>
            </a:r>
            <a:r>
              <a:rPr lang="en-IE" sz="2400" dirty="0" err="1"/>
              <a:t>beireatais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ndiaidh</a:t>
            </a:r>
            <a:r>
              <a:rPr lang="en-IE" sz="2400" dirty="0"/>
              <a:t> an </a:t>
            </a:r>
            <a:r>
              <a:rPr lang="en-IE" sz="2400" dirty="0" err="1" smtClean="0"/>
              <a:t>chogaidh</a:t>
            </a:r>
            <a:r>
              <a:rPr lang="en-IE" sz="2400" dirty="0"/>
              <a:t>)</a:t>
            </a:r>
            <a:endParaRPr lang="en-IE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IE" sz="3000" b="1" dirty="0" err="1">
                <a:solidFill>
                  <a:srgbClr val="FF0000"/>
                </a:solidFill>
              </a:rPr>
              <a:t>Frithghiniúint</a:t>
            </a:r>
            <a:r>
              <a:rPr lang="en-IE" sz="2400" dirty="0">
                <a:solidFill>
                  <a:srgbClr val="FF0000"/>
                </a:solidFill>
              </a:rPr>
              <a:t> - </a:t>
            </a:r>
            <a:r>
              <a:rPr lang="en-IE" sz="2400" dirty="0" err="1"/>
              <a:t>laghdú</a:t>
            </a:r>
            <a:r>
              <a:rPr lang="en-IE" sz="2400" dirty="0"/>
              <a:t> </a:t>
            </a:r>
            <a:r>
              <a:rPr lang="en-IE" sz="2400" dirty="0" err="1"/>
              <a:t>mór</a:t>
            </a:r>
            <a:r>
              <a:rPr lang="en-IE" sz="2400" dirty="0"/>
              <a:t> </a:t>
            </a:r>
            <a:r>
              <a:rPr lang="en-IE" sz="2400" dirty="0" err="1"/>
              <a:t>sa</a:t>
            </a:r>
            <a:r>
              <a:rPr lang="en-IE" sz="2400" dirty="0"/>
              <a:t> </a:t>
            </a:r>
            <a:r>
              <a:rPr lang="en-IE" sz="2400" dirty="0" err="1"/>
              <a:t>ráta</a:t>
            </a:r>
            <a:r>
              <a:rPr lang="en-IE" sz="2400" dirty="0"/>
              <a:t> </a:t>
            </a:r>
            <a:r>
              <a:rPr lang="en-IE" sz="2400" dirty="0" err="1" smtClean="0"/>
              <a:t>beireatais</a:t>
            </a:r>
            <a:r>
              <a:rPr lang="en-IE" sz="2400" dirty="0" smtClean="0"/>
              <a:t>. </a:t>
            </a:r>
            <a:r>
              <a:rPr lang="en-IE" sz="2400" dirty="0" err="1" smtClean="0"/>
              <a:t>Iarthar</a:t>
            </a:r>
            <a:r>
              <a:rPr lang="en-IE" sz="2400" dirty="0" smtClean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hEorpa</a:t>
            </a:r>
            <a:r>
              <a:rPr lang="en-IE" sz="2400" dirty="0"/>
              <a:t> – </a:t>
            </a:r>
            <a:r>
              <a:rPr lang="en-IE" sz="2400" dirty="0" err="1"/>
              <a:t>meán</a:t>
            </a:r>
            <a:r>
              <a:rPr lang="en-IE" sz="2400" dirty="0"/>
              <a:t> 2.1, San </a:t>
            </a:r>
            <a:r>
              <a:rPr lang="en-IE" sz="2400" dirty="0" err="1"/>
              <a:t>Afraic</a:t>
            </a:r>
            <a:r>
              <a:rPr lang="en-IE" sz="2400" dirty="0"/>
              <a:t> </a:t>
            </a:r>
            <a:r>
              <a:rPr lang="en-IE" sz="2400" dirty="0" err="1"/>
              <a:t>laghdaithe</a:t>
            </a:r>
            <a:r>
              <a:rPr lang="en-IE" sz="2400" dirty="0"/>
              <a:t> ó mean 6.1 </a:t>
            </a:r>
            <a:r>
              <a:rPr lang="en-IE" sz="2400" dirty="0" err="1"/>
              <a:t>i</a:t>
            </a:r>
            <a:r>
              <a:rPr lang="en-IE" sz="2400" dirty="0"/>
              <a:t> 1970 go </a:t>
            </a:r>
            <a:r>
              <a:rPr lang="en-IE" sz="2400" dirty="0" smtClean="0"/>
              <a:t> 3.5 </a:t>
            </a:r>
            <a:r>
              <a:rPr lang="en-IE" sz="2400" dirty="0" err="1" smtClean="0"/>
              <a:t>anois</a:t>
            </a:r>
            <a:r>
              <a:rPr lang="en-IE" sz="2400" dirty="0" smtClean="0"/>
              <a:t>.</a:t>
            </a:r>
            <a:endParaRPr lang="en-IE" sz="2400" b="1" u="sng" dirty="0"/>
          </a:p>
          <a:p>
            <a:endParaRPr lang="en-IE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www.irishhealth.com/content/image/13871/Con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3"/>
            <a:ext cx="216522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5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u="sng" dirty="0" err="1" smtClean="0">
                <a:solidFill>
                  <a:srgbClr val="FF0000"/>
                </a:solidFill>
              </a:rPr>
              <a:t>Pobal</a:t>
            </a:r>
            <a:r>
              <a:rPr lang="en-IE" b="1" u="sng" dirty="0" smtClean="0">
                <a:solidFill>
                  <a:srgbClr val="FF0000"/>
                </a:solidFill>
              </a:rPr>
              <a:t>:</a:t>
            </a:r>
            <a:br>
              <a:rPr lang="en-IE" b="1" u="sng" dirty="0" smtClean="0">
                <a:solidFill>
                  <a:srgbClr val="FF0000"/>
                </a:solidFill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b="1" dirty="0" err="1" smtClean="0">
                <a:solidFill>
                  <a:srgbClr val="FF0000"/>
                </a:solidFill>
              </a:rPr>
              <a:t>Pobal</a:t>
            </a:r>
            <a:r>
              <a:rPr lang="en-IE" b="1" dirty="0" smtClean="0">
                <a:solidFill>
                  <a:srgbClr val="FF0000"/>
                </a:solidFill>
              </a:rPr>
              <a:t>-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ar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aon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ghrúpa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orgánaigh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ón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speiceas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céanna</a:t>
            </a:r>
            <a:r>
              <a:rPr lang="en-IE" dirty="0">
                <a:solidFill>
                  <a:srgbClr val="FF0000"/>
                </a:solidFill>
              </a:rPr>
              <a:t> a </a:t>
            </a:r>
            <a:r>
              <a:rPr lang="en-IE" dirty="0" err="1">
                <a:solidFill>
                  <a:srgbClr val="FF0000"/>
                </a:solidFill>
              </a:rPr>
              <a:t>chónaíonn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sa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gnáthóg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chéanna</a:t>
            </a:r>
            <a:r>
              <a:rPr lang="en-IE" dirty="0" smtClean="0">
                <a:solidFill>
                  <a:srgbClr val="FF0000"/>
                </a:solidFill>
              </a:rPr>
              <a:t>. </a:t>
            </a:r>
            <a:endParaRPr lang="en-IE" b="1" u="sng" dirty="0">
              <a:solidFill>
                <a:srgbClr val="FF0000"/>
              </a:solidFill>
            </a:endParaRP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b="1" dirty="0" err="1" smtClean="0">
                <a:solidFill>
                  <a:srgbClr val="00B050"/>
                </a:solidFill>
              </a:rPr>
              <a:t>Cén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r>
              <a:rPr lang="en-IE" b="1" dirty="0" err="1" smtClean="0">
                <a:solidFill>
                  <a:srgbClr val="00B050"/>
                </a:solidFill>
              </a:rPr>
              <a:t>fath</a:t>
            </a:r>
            <a:r>
              <a:rPr lang="en-IE" b="1" dirty="0" smtClean="0">
                <a:solidFill>
                  <a:srgbClr val="00B050"/>
                </a:solidFill>
              </a:rPr>
              <a:t> go </a:t>
            </a:r>
            <a:r>
              <a:rPr lang="en-IE" b="1" dirty="0" err="1" smtClean="0">
                <a:solidFill>
                  <a:srgbClr val="00B050"/>
                </a:solidFill>
              </a:rPr>
              <a:t>gcónaíonn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orgánaigh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i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 smtClean="0">
                <a:solidFill>
                  <a:srgbClr val="00B050"/>
                </a:solidFill>
              </a:rPr>
              <a:t>bpobal</a:t>
            </a:r>
            <a:r>
              <a:rPr lang="en-IE" b="1" dirty="0" smtClean="0">
                <a:solidFill>
                  <a:srgbClr val="00B050"/>
                </a:solidFill>
              </a:rPr>
              <a:t>?</a:t>
            </a:r>
          </a:p>
          <a:p>
            <a:pPr>
              <a:buNone/>
            </a:pPr>
            <a:endParaRPr lang="en-IE" b="1" u="sng" dirty="0"/>
          </a:p>
          <a:p>
            <a:pPr lvl="0"/>
            <a:r>
              <a:rPr lang="en-IE" dirty="0" err="1"/>
              <a:t>Bíonn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sábháilte</a:t>
            </a:r>
            <a:r>
              <a:rPr lang="en-IE" dirty="0"/>
              <a:t> do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horgánaigh</a:t>
            </a:r>
            <a:r>
              <a:rPr lang="en-IE" dirty="0" smtClean="0"/>
              <a:t>.</a:t>
            </a:r>
          </a:p>
          <a:p>
            <a:pPr lvl="0"/>
            <a:r>
              <a:rPr lang="en-IE" dirty="0"/>
              <a:t>Go </a:t>
            </a:r>
            <a:r>
              <a:rPr lang="en-IE" dirty="0" err="1"/>
              <a:t>dtugann</a:t>
            </a:r>
            <a:r>
              <a:rPr lang="en-IE" dirty="0"/>
              <a:t> an </a:t>
            </a:r>
            <a:r>
              <a:rPr lang="en-IE" dirty="0" err="1"/>
              <a:t>gnáthóg</a:t>
            </a:r>
            <a:r>
              <a:rPr lang="en-IE" dirty="0"/>
              <a:t> </a:t>
            </a:r>
            <a:r>
              <a:rPr lang="en-IE" dirty="0" err="1"/>
              <a:t>bia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fothain</a:t>
            </a:r>
            <a:r>
              <a:rPr lang="en-IE" dirty="0"/>
              <a:t> </a:t>
            </a:r>
            <a:r>
              <a:rPr lang="en-IE" dirty="0" err="1"/>
              <a:t>dóibh</a:t>
            </a:r>
            <a:r>
              <a:rPr lang="en-IE" dirty="0"/>
              <a:t>.</a:t>
            </a:r>
          </a:p>
          <a:p>
            <a:pPr lvl="0"/>
            <a:r>
              <a:rPr lang="en-IE" dirty="0"/>
              <a:t>Go </a:t>
            </a:r>
            <a:r>
              <a:rPr lang="en-IE" dirty="0" err="1"/>
              <a:t>ndéanann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porú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éasca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rgbClr val="00B050"/>
                </a:solidFill>
              </a:rPr>
              <a:t>Méid</a:t>
            </a:r>
            <a:r>
              <a:rPr lang="en-IE" b="1" u="sng" dirty="0" smtClean="0">
                <a:solidFill>
                  <a:srgbClr val="00B050"/>
                </a:solidFill>
              </a:rPr>
              <a:t> an </a:t>
            </a:r>
            <a:r>
              <a:rPr lang="en-IE" b="1" u="sng" dirty="0" err="1" smtClean="0">
                <a:solidFill>
                  <a:srgbClr val="00B050"/>
                </a:solidFill>
              </a:rPr>
              <a:t>pobal</a:t>
            </a: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/>
              <a:t>fachtóirí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a </a:t>
            </a:r>
            <a:r>
              <a:rPr lang="en-IE" dirty="0" err="1"/>
              <a:t>laghdaíonn</a:t>
            </a:r>
            <a:r>
              <a:rPr lang="en-IE" dirty="0"/>
              <a:t> </a:t>
            </a:r>
            <a:r>
              <a:rPr lang="en-IE" dirty="0" err="1"/>
              <a:t>líon</a:t>
            </a:r>
            <a:r>
              <a:rPr lang="en-IE" dirty="0"/>
              <a:t> an </a:t>
            </a:r>
            <a:r>
              <a:rPr lang="en-IE" dirty="0" err="1"/>
              <a:t>phobail</a:t>
            </a:r>
            <a:r>
              <a:rPr lang="en-IE" dirty="0"/>
              <a:t> </a:t>
            </a:r>
            <a:r>
              <a:rPr lang="en-IE" dirty="0" err="1"/>
              <a:t>nuair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uimhreacha</a:t>
            </a:r>
            <a:r>
              <a:rPr lang="en-IE" dirty="0"/>
              <a:t> </a:t>
            </a:r>
            <a:r>
              <a:rPr lang="en-IE" dirty="0" err="1"/>
              <a:t>ard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ghnáthóg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fachtóirí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 a </a:t>
            </a:r>
            <a:r>
              <a:rPr lang="en-IE" dirty="0" err="1"/>
              <a:t>méadaíonn</a:t>
            </a:r>
            <a:r>
              <a:rPr lang="en-IE" dirty="0"/>
              <a:t> </a:t>
            </a:r>
            <a:r>
              <a:rPr lang="en-IE" dirty="0" err="1"/>
              <a:t>líon</a:t>
            </a:r>
            <a:r>
              <a:rPr lang="en-IE" dirty="0"/>
              <a:t> an </a:t>
            </a:r>
            <a:r>
              <a:rPr lang="en-IE" dirty="0" err="1"/>
              <a:t>phobail</a:t>
            </a:r>
            <a:r>
              <a:rPr lang="en-IE" dirty="0"/>
              <a:t> </a:t>
            </a:r>
            <a:r>
              <a:rPr lang="en-IE" dirty="0" err="1"/>
              <a:t>nuair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huimhreacha</a:t>
            </a:r>
            <a:r>
              <a:rPr lang="en-IE" dirty="0"/>
              <a:t> </a:t>
            </a:r>
            <a:r>
              <a:rPr lang="en-IE" dirty="0" err="1"/>
              <a:t>íseal</a:t>
            </a:r>
            <a:r>
              <a:rPr lang="en-IE" dirty="0"/>
              <a:t>.</a:t>
            </a:r>
            <a:endParaRPr lang="en-IE" b="1" u="sng" dirty="0"/>
          </a:p>
          <a:p>
            <a:r>
              <a:rPr lang="en-IE" b="1" dirty="0" err="1"/>
              <a:t>Rialaíonn</a:t>
            </a:r>
            <a:r>
              <a:rPr lang="en-IE" b="1" dirty="0"/>
              <a:t> </a:t>
            </a:r>
            <a:r>
              <a:rPr lang="en-IE" b="1" dirty="0" err="1"/>
              <a:t>roinnt</a:t>
            </a:r>
            <a:r>
              <a:rPr lang="en-IE" b="1" dirty="0"/>
              <a:t> </a:t>
            </a:r>
            <a:r>
              <a:rPr lang="en-IE" b="1" dirty="0" err="1"/>
              <a:t>toisc</a:t>
            </a:r>
            <a:r>
              <a:rPr lang="en-IE" b="1" dirty="0"/>
              <a:t> an </a:t>
            </a:r>
            <a:r>
              <a:rPr lang="en-IE" b="1" dirty="0" err="1"/>
              <a:t>méid</a:t>
            </a:r>
            <a:r>
              <a:rPr lang="en-IE" b="1" dirty="0"/>
              <a:t> </a:t>
            </a:r>
            <a:r>
              <a:rPr lang="en-IE" b="1" dirty="0" err="1"/>
              <a:t>orgánaigh</a:t>
            </a:r>
            <a:r>
              <a:rPr lang="en-IE" b="1" dirty="0"/>
              <a:t> </a:t>
            </a:r>
            <a:r>
              <a:rPr lang="en-IE" b="1" dirty="0" err="1"/>
              <a:t>atá</a:t>
            </a:r>
            <a:r>
              <a:rPr lang="en-IE" b="1" dirty="0"/>
              <a:t> </a:t>
            </a:r>
            <a:r>
              <a:rPr lang="en-IE" b="1" dirty="0" err="1"/>
              <a:t>i</a:t>
            </a:r>
            <a:r>
              <a:rPr lang="en-IE" b="1" dirty="0"/>
              <a:t> </a:t>
            </a:r>
            <a:r>
              <a:rPr lang="en-IE" b="1" dirty="0" err="1"/>
              <a:t>aon</a:t>
            </a:r>
            <a:r>
              <a:rPr lang="en-IE" b="1" dirty="0"/>
              <a:t> </a:t>
            </a:r>
            <a:r>
              <a:rPr lang="en-IE" b="1" dirty="0" err="1"/>
              <a:t>phobal</a:t>
            </a:r>
            <a:r>
              <a:rPr lang="en-IE" b="1" dirty="0"/>
              <a:t> m.sh. </a:t>
            </a:r>
            <a:r>
              <a:rPr lang="en-IE" dirty="0" err="1"/>
              <a:t>iomaíocht</a:t>
            </a:r>
            <a:r>
              <a:rPr lang="en-IE" dirty="0"/>
              <a:t>, </a:t>
            </a:r>
            <a:r>
              <a:rPr lang="en-IE" dirty="0" err="1"/>
              <a:t>creachóireacht</a:t>
            </a:r>
            <a:r>
              <a:rPr lang="en-IE" dirty="0"/>
              <a:t>, </a:t>
            </a:r>
            <a:r>
              <a:rPr lang="en-IE" dirty="0" err="1"/>
              <a:t>seadánachas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siombóis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b="1" u="sng" dirty="0"/>
              <a:t/>
            </a:r>
            <a:br>
              <a:rPr lang="en-IE" b="1" u="sng" dirty="0"/>
            </a:br>
            <a:r>
              <a:rPr lang="en-IE" sz="5300" b="1" u="sng" dirty="0" err="1" smtClean="0">
                <a:solidFill>
                  <a:srgbClr val="7030A0"/>
                </a:solidFill>
              </a:rPr>
              <a:t>Rialú</a:t>
            </a:r>
            <a:r>
              <a:rPr lang="en-IE" sz="5300" b="1" u="sng" dirty="0" smtClean="0">
                <a:solidFill>
                  <a:srgbClr val="7030A0"/>
                </a:solidFill>
              </a:rPr>
              <a:t> </a:t>
            </a:r>
            <a:r>
              <a:rPr lang="en-IE" sz="5300" b="1" u="sng" dirty="0" err="1" smtClean="0">
                <a:solidFill>
                  <a:srgbClr val="7030A0"/>
                </a:solidFill>
              </a:rPr>
              <a:t>Pobail</a:t>
            </a:r>
            <a:r>
              <a:rPr lang="en-IE" sz="5300" dirty="0" smtClean="0">
                <a:solidFill>
                  <a:srgbClr val="7030A0"/>
                </a:solidFill>
              </a:rPr>
              <a:t/>
            </a:r>
            <a:br>
              <a:rPr lang="en-IE" sz="5300" dirty="0" smtClean="0">
                <a:solidFill>
                  <a:srgbClr val="7030A0"/>
                </a:solidFill>
              </a:rPr>
            </a:br>
            <a:endParaRPr lang="en-IE" sz="53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032448" cy="5112568"/>
          </a:xfrm>
        </p:spPr>
        <p:txBody>
          <a:bodyPr>
            <a:normAutofit fontScale="92500" lnSpcReduction="10000"/>
          </a:bodyPr>
          <a:lstStyle/>
          <a:p>
            <a:r>
              <a:rPr lang="en-IE" dirty="0" err="1" smtClean="0"/>
              <a:t>Rialaíonn</a:t>
            </a:r>
            <a:r>
              <a:rPr lang="en-IE" dirty="0" smtClean="0"/>
              <a:t> </a:t>
            </a:r>
            <a:r>
              <a:rPr lang="en-IE" dirty="0" err="1"/>
              <a:t>fachtóirí</a:t>
            </a:r>
            <a:r>
              <a:rPr lang="en-IE" dirty="0"/>
              <a:t> </a:t>
            </a:r>
            <a:r>
              <a:rPr lang="en-IE" dirty="0" err="1"/>
              <a:t>áirithe</a:t>
            </a:r>
            <a:r>
              <a:rPr lang="en-IE" dirty="0"/>
              <a:t> </a:t>
            </a:r>
            <a:r>
              <a:rPr lang="en-IE" dirty="0" err="1"/>
              <a:t>méid</a:t>
            </a:r>
            <a:r>
              <a:rPr lang="en-IE" dirty="0"/>
              <a:t> an </a:t>
            </a:r>
            <a:r>
              <a:rPr lang="en-IE" dirty="0" err="1"/>
              <a:t>phobail</a:t>
            </a:r>
            <a:r>
              <a:rPr lang="en-IE" dirty="0"/>
              <a:t> i.e. </a:t>
            </a:r>
            <a:r>
              <a:rPr lang="en-IE" dirty="0" err="1"/>
              <a:t>líon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n-</a:t>
            </a:r>
            <a:r>
              <a:rPr lang="en-IE" dirty="0" err="1"/>
              <a:t>aonán</a:t>
            </a:r>
            <a:r>
              <a:rPr lang="en-IE" dirty="0"/>
              <a:t> a </a:t>
            </a:r>
            <a:r>
              <a:rPr lang="en-IE" dirty="0" err="1"/>
              <a:t>mhaireann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ghnáthóg</a:t>
            </a:r>
            <a:r>
              <a:rPr lang="en-IE" dirty="0"/>
              <a:t>.  Ina </a:t>
            </a:r>
            <a:r>
              <a:rPr lang="en-IE" dirty="0" err="1"/>
              <a:t>measc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tá</a:t>
            </a:r>
            <a:r>
              <a:rPr lang="en-IE" dirty="0"/>
              <a:t>: 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err="1" smtClean="0">
                <a:solidFill>
                  <a:srgbClr val="0070C0"/>
                </a:solidFill>
              </a:rPr>
              <a:t>iomaíocht</a:t>
            </a:r>
            <a:r>
              <a:rPr lang="en-IE" dirty="0"/>
              <a:t>, </a:t>
            </a:r>
            <a:endParaRPr lang="en-IE" dirty="0" smtClean="0"/>
          </a:p>
          <a:p>
            <a:r>
              <a:rPr lang="en-IE" dirty="0" err="1" smtClean="0">
                <a:solidFill>
                  <a:srgbClr val="00B050"/>
                </a:solidFill>
              </a:rPr>
              <a:t>creachóireacht</a:t>
            </a:r>
            <a:r>
              <a:rPr lang="en-IE" dirty="0"/>
              <a:t>, </a:t>
            </a:r>
            <a:endParaRPr lang="en-IE" dirty="0" smtClean="0"/>
          </a:p>
          <a:p>
            <a:r>
              <a:rPr lang="en-IE" dirty="0" err="1">
                <a:solidFill>
                  <a:srgbClr val="FF0000"/>
                </a:solidFill>
              </a:rPr>
              <a:t>s</a:t>
            </a:r>
            <a:r>
              <a:rPr lang="en-IE" dirty="0" err="1" smtClean="0">
                <a:solidFill>
                  <a:srgbClr val="FF0000"/>
                </a:solidFill>
              </a:rPr>
              <a:t>eadánacht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endParaRPr lang="en-IE" dirty="0" smtClean="0"/>
          </a:p>
          <a:p>
            <a:r>
              <a:rPr lang="en-IE" dirty="0" err="1" smtClean="0">
                <a:solidFill>
                  <a:schemeClr val="accent6">
                    <a:lumMod val="50000"/>
                  </a:schemeClr>
                </a:solidFill>
              </a:rPr>
              <a:t>siombóis</a:t>
            </a:r>
            <a:r>
              <a:rPr lang="en-IE" dirty="0" smtClean="0"/>
              <a:t>.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4098" name="Picture 2" descr="http://www.bestlatin.net/1001latin/aesoppix/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1469"/>
            <a:ext cx="35052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estcontroloptions.com/wp-content/uploads/2008/05/180px-aphid_r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90" y="1261119"/>
            <a:ext cx="1714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nowabouthealth.com/wp-content/uploads/2011/10/good_bad_bacte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49685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8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63" tmFilter="0, 0; 0.125,0.2665; 0.25,0.4; 0.375,0.465; 0.5,0.5;  0.625,0.535; 0.75,0.6; 0.875,0.7335; 1,1">
                                          <p:stCondLst>
                                            <p:cond delay="50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31" tmFilter="0, 0; 0.125,0.2665; 0.25,0.4; 0.375,0.465; 0.5,0.5;  0.625,0.535; 0.75,0.6; 0.875,0.7335; 1,1">
                                          <p:stCondLst>
                                            <p:cond delay="100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1" tmFilter="0, 0; 0.125,0.2665; 0.25,0.4; 0.375,0.465; 0.5,0.5;  0.625,0.535; 0.75,0.6; 0.875,0.7335; 1,1">
                                          <p:stCondLst>
                                            <p:cond delay="126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8">
                                          <p:stCondLst>
                                            <p:cond delay="49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66" decel="50000">
                                          <p:stCondLst>
                                            <p:cond delay="5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8">
                                          <p:stCondLst>
                                            <p:cond delay="10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66" decel="50000">
                                          <p:stCondLst>
                                            <p:cond delay="102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8">
                                          <p:stCondLst>
                                            <p:cond delay="12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66" decel="50000">
                                          <p:stCondLst>
                                            <p:cond delay="127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8">
                                          <p:stCondLst>
                                            <p:cond delay="137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66" decel="50000">
                                          <p:stCondLst>
                                            <p:cond delay="13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8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63" tmFilter="0, 0; 0.125,0.2665; 0.25,0.4; 0.375,0.465; 0.5,0.5;  0.625,0.535; 0.75,0.6; 0.875,0.7335; 1,1">
                                          <p:stCondLst>
                                            <p:cond delay="50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31" tmFilter="0, 0; 0.125,0.2665; 0.25,0.4; 0.375,0.465; 0.5,0.5;  0.625,0.535; 0.75,0.6; 0.875,0.7335; 1,1">
                                          <p:stCondLst>
                                            <p:cond delay="100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1" tmFilter="0, 0; 0.125,0.2665; 0.25,0.4; 0.375,0.465; 0.5,0.5;  0.625,0.535; 0.75,0.6; 0.875,0.7335; 1,1">
                                          <p:stCondLst>
                                            <p:cond delay="126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98">
                                          <p:stCondLst>
                                            <p:cond delay="49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66" decel="50000">
                                          <p:stCondLst>
                                            <p:cond delay="5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98">
                                          <p:stCondLst>
                                            <p:cond delay="10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66" decel="50000">
                                          <p:stCondLst>
                                            <p:cond delay="102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98">
                                          <p:stCondLst>
                                            <p:cond delay="12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66" decel="50000">
                                          <p:stCondLst>
                                            <p:cond delay="127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98">
                                          <p:stCondLst>
                                            <p:cond delay="137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66" decel="50000">
                                          <p:stCondLst>
                                            <p:cond delay="13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8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63" tmFilter="0, 0; 0.125,0.2665; 0.25,0.4; 0.375,0.465; 0.5,0.5;  0.625,0.535; 0.75,0.6; 0.875,0.7335; 1,1">
                                          <p:stCondLst>
                                            <p:cond delay="50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31" tmFilter="0, 0; 0.125,0.2665; 0.25,0.4; 0.375,0.465; 0.5,0.5;  0.625,0.535; 0.75,0.6; 0.875,0.7335; 1,1">
                                          <p:stCondLst>
                                            <p:cond delay="100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1" tmFilter="0, 0; 0.125,0.2665; 0.25,0.4; 0.375,0.465; 0.5,0.5;  0.625,0.535; 0.75,0.6; 0.875,0.7335; 1,1">
                                          <p:stCondLst>
                                            <p:cond delay="126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98">
                                          <p:stCondLst>
                                            <p:cond delay="49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66" decel="50000">
                                          <p:stCondLst>
                                            <p:cond delay="5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98">
                                          <p:stCondLst>
                                            <p:cond delay="10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66" decel="50000">
                                          <p:stCondLst>
                                            <p:cond delay="102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98">
                                          <p:stCondLst>
                                            <p:cond delay="12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66" decel="50000">
                                          <p:stCondLst>
                                            <p:cond delay="127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98">
                                          <p:stCondLst>
                                            <p:cond delay="137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66" decel="50000">
                                          <p:stCondLst>
                                            <p:cond delay="13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4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38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63" tmFilter="0, 0; 0.125,0.2665; 0.25,0.4; 0.375,0.465; 0.5,0.5;  0.625,0.535; 0.75,0.6; 0.875,0.7335; 1,1">
                                          <p:stCondLst>
                                            <p:cond delay="50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31" tmFilter="0, 0; 0.125,0.2665; 0.25,0.4; 0.375,0.465; 0.5,0.5;  0.625,0.535; 0.75,0.6; 0.875,0.7335; 1,1">
                                          <p:stCondLst>
                                            <p:cond delay="100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1" tmFilter="0, 0; 0.125,0.2665; 0.25,0.4; 0.375,0.465; 0.5,0.5;  0.625,0.535; 0.75,0.6; 0.875,0.7335; 1,1">
                                          <p:stCondLst>
                                            <p:cond delay="126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98">
                                          <p:stCondLst>
                                            <p:cond delay="49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266" decel="50000">
                                          <p:stCondLst>
                                            <p:cond delay="5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98">
                                          <p:stCondLst>
                                            <p:cond delay="10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266" decel="50000">
                                          <p:stCondLst>
                                            <p:cond delay="102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98">
                                          <p:stCondLst>
                                            <p:cond delay="12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266" decel="50000">
                                          <p:stCondLst>
                                            <p:cond delay="127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8">
                                          <p:stCondLst>
                                            <p:cond delay="137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266" decel="50000">
                                          <p:stCondLst>
                                            <p:cond delay="13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38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63" tmFilter="0, 0; 0.125,0.2665; 0.25,0.4; 0.375,0.465; 0.5,0.5;  0.625,0.535; 0.75,0.6; 0.875,0.7335; 1,1">
                                          <p:stCondLst>
                                            <p:cond delay="50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31" tmFilter="0, 0; 0.125,0.2665; 0.25,0.4; 0.375,0.465; 0.5,0.5;  0.625,0.535; 0.75,0.6; 0.875,0.7335; 1,1">
                                          <p:stCondLst>
                                            <p:cond delay="100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1" tmFilter="0, 0; 0.125,0.2665; 0.25,0.4; 0.375,0.465; 0.5,0.5;  0.625,0.535; 0.75,0.6; 0.875,0.7335; 1,1">
                                          <p:stCondLst>
                                            <p:cond delay="126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98">
                                          <p:stCondLst>
                                            <p:cond delay="49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266" decel="50000">
                                          <p:stCondLst>
                                            <p:cond delay="5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98">
                                          <p:stCondLst>
                                            <p:cond delay="10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266" decel="50000">
                                          <p:stCondLst>
                                            <p:cond delay="102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98">
                                          <p:stCondLst>
                                            <p:cond delay="12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266" decel="50000">
                                          <p:stCondLst>
                                            <p:cond delay="127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98">
                                          <p:stCondLst>
                                            <p:cond delay="137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266" decel="50000">
                                          <p:stCondLst>
                                            <p:cond delay="13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94122"/>
          </a:xfrm>
        </p:spPr>
        <p:txBody>
          <a:bodyPr/>
          <a:lstStyle/>
          <a:p>
            <a:pPr algn="l"/>
            <a:r>
              <a:rPr lang="en-IE" b="1" dirty="0" smtClean="0"/>
              <a:t>1. </a:t>
            </a:r>
            <a:r>
              <a:rPr lang="en-IE" b="1" dirty="0" err="1" smtClean="0"/>
              <a:t>iomaíocht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3816424" cy="26750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b="1" u="sng" dirty="0">
                <a:solidFill>
                  <a:srgbClr val="FF0000"/>
                </a:solidFill>
              </a:rPr>
              <a:t>1. IOMAÍOCHT: </a:t>
            </a:r>
            <a:r>
              <a:rPr lang="en-IE" dirty="0"/>
              <a:t> 2 </a:t>
            </a:r>
            <a:r>
              <a:rPr lang="en-IE" dirty="0" err="1"/>
              <a:t>orgánach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mó</a:t>
            </a:r>
            <a:r>
              <a:rPr lang="en-IE" dirty="0"/>
              <a:t> </a:t>
            </a:r>
            <a:r>
              <a:rPr lang="en-IE" dirty="0" err="1"/>
              <a:t>ag</a:t>
            </a:r>
            <a:r>
              <a:rPr lang="en-IE" dirty="0"/>
              <a:t> </a:t>
            </a:r>
            <a:r>
              <a:rPr lang="en-IE" dirty="0" err="1"/>
              <a:t>lorg</a:t>
            </a:r>
            <a:r>
              <a:rPr lang="en-IE" dirty="0"/>
              <a:t> </a:t>
            </a:r>
            <a:r>
              <a:rPr lang="en-IE" dirty="0" err="1"/>
              <a:t>acmhainn</a:t>
            </a:r>
            <a:r>
              <a:rPr lang="en-IE" dirty="0"/>
              <a:t> </a:t>
            </a:r>
            <a:r>
              <a:rPr lang="en-IE" dirty="0" err="1"/>
              <a:t>teoranta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ghnáthóg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2050" name="Picture 2" descr="http://rowanleaf.co.uk/wp-content/uploads/2012/05/Early-Purple-Orch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762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5323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IE" sz="3200" b="1" dirty="0" err="1" smtClean="0">
                <a:solidFill>
                  <a:srgbClr val="FF0000"/>
                </a:solidFill>
              </a:rPr>
              <a:t>Iomaíocht</a:t>
            </a:r>
            <a:r>
              <a:rPr lang="en-IE" sz="3200" b="1" dirty="0" smtClean="0">
                <a:solidFill>
                  <a:srgbClr val="FF0000"/>
                </a:solidFill>
              </a:rPr>
              <a:t> </a:t>
            </a:r>
            <a:r>
              <a:rPr lang="en-IE" sz="3200" b="1" dirty="0" err="1" smtClean="0">
                <a:solidFill>
                  <a:srgbClr val="FF0000"/>
                </a:solidFill>
              </a:rPr>
              <a:t>Sciobsceab</a:t>
            </a:r>
            <a:r>
              <a:rPr lang="en-IE" sz="3200" b="1" dirty="0" smtClean="0">
                <a:solidFill>
                  <a:srgbClr val="FF0000"/>
                </a:solidFill>
              </a:rPr>
              <a:t> (scramble)-</a:t>
            </a:r>
            <a:r>
              <a:rPr lang="en-IE" dirty="0" smtClean="0"/>
              <a:t> </a:t>
            </a:r>
            <a:r>
              <a:rPr lang="en-IE" sz="2800" dirty="0" err="1"/>
              <a:t>faigheann</a:t>
            </a:r>
            <a:r>
              <a:rPr lang="en-IE" sz="2800" dirty="0"/>
              <a:t> </a:t>
            </a:r>
            <a:r>
              <a:rPr lang="en-IE" sz="2800" u="sng" dirty="0" err="1">
                <a:solidFill>
                  <a:srgbClr val="CC0066"/>
                </a:solidFill>
              </a:rPr>
              <a:t>gach</a:t>
            </a:r>
            <a:r>
              <a:rPr lang="en-IE" sz="2800" u="sng" dirty="0">
                <a:solidFill>
                  <a:srgbClr val="CC0066"/>
                </a:solidFill>
              </a:rPr>
              <a:t> </a:t>
            </a:r>
            <a:r>
              <a:rPr lang="en-IE" sz="2800" u="sng" dirty="0" err="1" smtClean="0">
                <a:solidFill>
                  <a:srgbClr val="CC0066"/>
                </a:solidFill>
              </a:rPr>
              <a:t>orgánaigh</a:t>
            </a:r>
            <a:r>
              <a:rPr lang="en-IE" sz="2800" u="sng" dirty="0" smtClean="0">
                <a:solidFill>
                  <a:srgbClr val="CC0066"/>
                </a:solidFill>
              </a:rPr>
              <a:t> </a:t>
            </a:r>
            <a:r>
              <a:rPr lang="en-IE" sz="2800" b="1" u="sng" dirty="0" err="1" smtClean="0">
                <a:solidFill>
                  <a:srgbClr val="CC0066"/>
                </a:solidFill>
              </a:rPr>
              <a:t>píosa</a:t>
            </a:r>
            <a:r>
              <a:rPr lang="en-IE" sz="2800" b="1" u="sng" dirty="0" smtClean="0">
                <a:solidFill>
                  <a:srgbClr val="CC0066"/>
                </a:solidFill>
              </a:rPr>
              <a:t> </a:t>
            </a:r>
            <a:r>
              <a:rPr lang="en-IE" sz="2800" dirty="0"/>
              <a:t>don (a) </a:t>
            </a:r>
            <a:r>
              <a:rPr lang="en-IE" sz="2800" dirty="0" err="1"/>
              <a:t>solas</a:t>
            </a:r>
            <a:r>
              <a:rPr lang="en-IE" sz="2800" dirty="0"/>
              <a:t> (b) </a:t>
            </a:r>
            <a:r>
              <a:rPr lang="en-IE" sz="2800" dirty="0" err="1"/>
              <a:t>ithir</a:t>
            </a:r>
            <a:r>
              <a:rPr lang="en-IE" sz="2800" dirty="0"/>
              <a:t> </a:t>
            </a:r>
            <a:r>
              <a:rPr lang="en-IE" sz="2800" dirty="0" err="1"/>
              <a:t>srl</a:t>
            </a:r>
            <a:r>
              <a:rPr lang="en-IE" sz="2800" dirty="0" smtClean="0"/>
              <a:t>…</a:t>
            </a:r>
          </a:p>
          <a:p>
            <a:pPr marL="514350" indent="-514350">
              <a:buAutoNum type="alphaLcParenBoth"/>
            </a:pPr>
            <a:r>
              <a:rPr lang="en-IE" sz="3200" b="1" dirty="0" err="1" smtClean="0">
                <a:solidFill>
                  <a:srgbClr val="FF0000"/>
                </a:solidFill>
              </a:rPr>
              <a:t>Iomaíocht</a:t>
            </a:r>
            <a:r>
              <a:rPr lang="en-IE" sz="3200" b="1" dirty="0" smtClean="0">
                <a:solidFill>
                  <a:srgbClr val="FF0000"/>
                </a:solidFill>
              </a:rPr>
              <a:t> </a:t>
            </a:r>
            <a:r>
              <a:rPr lang="en-IE" sz="3200" b="1" dirty="0" err="1" smtClean="0">
                <a:solidFill>
                  <a:srgbClr val="FF0000"/>
                </a:solidFill>
              </a:rPr>
              <a:t>Comhlínte</a:t>
            </a:r>
            <a:r>
              <a:rPr lang="en-IE" sz="3200" b="1" dirty="0" smtClean="0">
                <a:solidFill>
                  <a:srgbClr val="FF0000"/>
                </a:solidFill>
              </a:rPr>
              <a:t> (contest).</a:t>
            </a:r>
            <a:endParaRPr lang="en-IE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88640"/>
            <a:ext cx="417646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err="1" smtClean="0"/>
              <a:t>Iomaíocht</a:t>
            </a:r>
            <a:r>
              <a:rPr lang="en-IE" b="1" dirty="0" smtClean="0"/>
              <a:t> </a:t>
            </a:r>
            <a:r>
              <a:rPr lang="en-IE" b="1" dirty="0" err="1" smtClean="0"/>
              <a:t>sciobsceab</a:t>
            </a:r>
            <a:r>
              <a:rPr lang="en-IE" b="1" dirty="0" smtClean="0"/>
              <a:t>- </a:t>
            </a:r>
            <a:r>
              <a:rPr lang="en-IE" dirty="0" err="1" smtClean="0"/>
              <a:t>faigheann</a:t>
            </a:r>
            <a:r>
              <a:rPr lang="en-IE" dirty="0" smtClean="0"/>
              <a:t> </a:t>
            </a:r>
            <a:r>
              <a:rPr lang="en-IE" dirty="0" err="1" smtClean="0"/>
              <a:t>gach</a:t>
            </a:r>
            <a:r>
              <a:rPr lang="en-IE" dirty="0" smtClean="0"/>
              <a:t> </a:t>
            </a:r>
            <a:r>
              <a:rPr lang="en-IE" dirty="0" err="1" smtClean="0"/>
              <a:t>bláth</a:t>
            </a:r>
            <a:r>
              <a:rPr lang="en-IE" dirty="0" smtClean="0"/>
              <a:t> </a:t>
            </a:r>
            <a:r>
              <a:rPr lang="en-IE" dirty="0" err="1" smtClean="0"/>
              <a:t>anseo</a:t>
            </a:r>
            <a:r>
              <a:rPr lang="en-IE" dirty="0" smtClean="0"/>
              <a:t> </a:t>
            </a:r>
            <a:r>
              <a:rPr lang="en-IE" b="1" dirty="0" err="1" smtClean="0"/>
              <a:t>píosa</a:t>
            </a:r>
            <a:r>
              <a:rPr lang="en-IE" b="1" dirty="0" smtClean="0"/>
              <a:t> </a:t>
            </a:r>
            <a:r>
              <a:rPr lang="en-IE" dirty="0" smtClean="0"/>
              <a:t>don (a) </a:t>
            </a:r>
            <a:r>
              <a:rPr lang="en-IE" dirty="0" err="1" smtClean="0"/>
              <a:t>solas</a:t>
            </a:r>
            <a:r>
              <a:rPr lang="en-IE" dirty="0" smtClean="0"/>
              <a:t> (b) </a:t>
            </a:r>
            <a:r>
              <a:rPr lang="en-IE" dirty="0" err="1" smtClean="0"/>
              <a:t>ithir</a:t>
            </a:r>
            <a:r>
              <a:rPr lang="en-IE" dirty="0" smtClean="0"/>
              <a:t> </a:t>
            </a:r>
            <a:r>
              <a:rPr lang="en-IE" dirty="0" err="1" smtClean="0"/>
              <a:t>srl</a:t>
            </a:r>
            <a:r>
              <a:rPr lang="en-IE" dirty="0" smtClean="0"/>
              <a:t>…</a:t>
            </a:r>
            <a:endParaRPr lang="en-IE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24128" y="2708920"/>
            <a:ext cx="216024" cy="1344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6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4145019" cy="579350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IE" b="1" dirty="0">
                <a:solidFill>
                  <a:srgbClr val="FF0000"/>
                </a:solidFill>
              </a:rPr>
              <a:t>(b) </a:t>
            </a:r>
            <a:r>
              <a:rPr lang="en-IE" b="1" dirty="0" err="1">
                <a:solidFill>
                  <a:srgbClr val="FF0000"/>
                </a:solidFill>
              </a:rPr>
              <a:t>Iomaíocht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Choimhlinte</a:t>
            </a:r>
            <a:r>
              <a:rPr lang="en-IE" b="1" dirty="0">
                <a:solidFill>
                  <a:srgbClr val="FF0000"/>
                </a:solidFill>
              </a:rPr>
              <a:t>- </a:t>
            </a:r>
            <a:endParaRPr lang="en-IE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IE" b="1" u="sng" dirty="0" err="1" smtClean="0">
                <a:solidFill>
                  <a:srgbClr val="CC0066"/>
                </a:solidFill>
              </a:rPr>
              <a:t>Trid</a:t>
            </a:r>
            <a:r>
              <a:rPr lang="en-IE" b="1" u="sng" dirty="0" smtClean="0">
                <a:solidFill>
                  <a:srgbClr val="CC0066"/>
                </a:solidFill>
              </a:rPr>
              <a:t> </a:t>
            </a:r>
            <a:r>
              <a:rPr lang="en-IE" b="1" u="sng" dirty="0" err="1" smtClean="0">
                <a:solidFill>
                  <a:srgbClr val="CC0066"/>
                </a:solidFill>
              </a:rPr>
              <a:t>fisiciúil</a:t>
            </a:r>
            <a:r>
              <a:rPr lang="en-IE" b="1" u="sng" dirty="0" smtClean="0">
                <a:solidFill>
                  <a:srgbClr val="CC0066"/>
                </a:solidFill>
              </a:rPr>
              <a:t> </a:t>
            </a:r>
            <a:r>
              <a:rPr lang="en-IE" dirty="0" err="1" smtClean="0"/>
              <a:t>idir</a:t>
            </a:r>
            <a:r>
              <a:rPr lang="en-IE" dirty="0" smtClean="0"/>
              <a:t> </a:t>
            </a:r>
            <a:r>
              <a:rPr lang="en-IE" dirty="0" err="1"/>
              <a:t>dhá</a:t>
            </a:r>
            <a:r>
              <a:rPr lang="en-IE" dirty="0"/>
              <a:t> </a:t>
            </a:r>
            <a:r>
              <a:rPr lang="en-IE" dirty="0" err="1" smtClean="0"/>
              <a:t>orgánach</a:t>
            </a:r>
            <a:r>
              <a:rPr lang="en-IE" dirty="0"/>
              <a:t> </a:t>
            </a:r>
            <a:r>
              <a:rPr lang="en-IE" dirty="0" err="1" smtClean="0"/>
              <a:t>ní</a:t>
            </a:r>
            <a:r>
              <a:rPr lang="en-IE" dirty="0" smtClean="0"/>
              <a:t> </a:t>
            </a:r>
            <a:r>
              <a:rPr lang="en-IE" u="sng" dirty="0" err="1" smtClean="0"/>
              <a:t>faigheanna</a:t>
            </a:r>
            <a:r>
              <a:rPr lang="en-IE" u="sng" dirty="0" smtClean="0"/>
              <a:t> ach </a:t>
            </a:r>
            <a:r>
              <a:rPr lang="en-IE" u="sng" dirty="0" err="1" smtClean="0"/>
              <a:t>ceann</a:t>
            </a:r>
            <a:r>
              <a:rPr lang="en-IE" u="sng" dirty="0" smtClean="0"/>
              <a:t> </a:t>
            </a:r>
            <a:r>
              <a:rPr lang="en-IE" u="sng" dirty="0" err="1" smtClean="0"/>
              <a:t>dóibh</a:t>
            </a:r>
            <a:r>
              <a:rPr lang="en-IE" u="sng" dirty="0" smtClean="0"/>
              <a:t> an </a:t>
            </a:r>
            <a:r>
              <a:rPr lang="en-IE" u="sng" dirty="0" err="1" smtClean="0"/>
              <a:t>achmhainn</a:t>
            </a:r>
            <a:r>
              <a:rPr lang="en-IE" u="sng" dirty="0" smtClean="0"/>
              <a:t> </a:t>
            </a:r>
            <a:r>
              <a:rPr lang="en-IE" dirty="0" err="1" smtClean="0"/>
              <a:t>m.s.</a:t>
            </a:r>
            <a:r>
              <a:rPr lang="en-IE" dirty="0" smtClean="0"/>
              <a:t> an </a:t>
            </a:r>
            <a:r>
              <a:rPr lang="en-IE" dirty="0" err="1" smtClean="0"/>
              <a:t>Bhia</a:t>
            </a:r>
            <a:r>
              <a:rPr lang="en-IE" dirty="0" smtClean="0"/>
              <a:t>.</a:t>
            </a:r>
            <a:endParaRPr lang="en-IE" dirty="0"/>
          </a:p>
          <a:p>
            <a:pPr lvl="0">
              <a:buNone/>
            </a:pPr>
            <a:endParaRPr lang="en-IE" b="1" dirty="0" smtClean="0">
              <a:solidFill>
                <a:srgbClr val="FF0000"/>
              </a:solidFill>
            </a:endParaRPr>
          </a:p>
          <a:p>
            <a:endParaRPr lang="en-IE" dirty="0"/>
          </a:p>
        </p:txBody>
      </p:sp>
      <p:pic>
        <p:nvPicPr>
          <p:cNvPr id="3074" name="Picture 2" descr="http://www.philpoundphotography.com/images/112_5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19" y="188640"/>
            <a:ext cx="45628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cdn.500px.net/11286333/29872a95359ac2f9b5509dc14400b1f3e2b06989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0963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4031" y="3429000"/>
            <a:ext cx="155896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Beirt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carianna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ag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trid</a:t>
            </a:r>
            <a:r>
              <a:rPr lang="en-IE" sz="2000" b="1" dirty="0" smtClean="0"/>
              <a:t> in </a:t>
            </a:r>
            <a:r>
              <a:rPr lang="en-IE" sz="2000" b="1" dirty="0" err="1" smtClean="0"/>
              <a:t>Páirc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na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Fionuisce</a:t>
            </a:r>
            <a:r>
              <a:rPr lang="en-IE" sz="2000" b="1" dirty="0" smtClean="0"/>
              <a:t>.</a:t>
            </a:r>
            <a:endParaRPr lang="en-IE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3760" y="6021288"/>
            <a:ext cx="37864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Beirt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béir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ag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trid</a:t>
            </a:r>
            <a:r>
              <a:rPr lang="en-IE" sz="2000" b="1" dirty="0" smtClean="0"/>
              <a:t> don </a:t>
            </a:r>
            <a:r>
              <a:rPr lang="en-IE" sz="2000" b="1" dirty="0" err="1" smtClean="0"/>
              <a:t>bia</a:t>
            </a:r>
            <a:r>
              <a:rPr lang="en-IE" sz="2000" b="1" dirty="0" smtClean="0"/>
              <a:t> (</a:t>
            </a:r>
            <a:r>
              <a:rPr lang="en-IE" sz="2000" b="1" dirty="0" err="1" smtClean="0"/>
              <a:t>bradán</a:t>
            </a:r>
            <a:r>
              <a:rPr lang="en-IE" sz="2000" b="1" dirty="0" smtClean="0"/>
              <a:t>)</a:t>
            </a:r>
            <a:endParaRPr lang="en-IE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73028" y="2276872"/>
            <a:ext cx="5910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27984" y="5589240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55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E" sz="3200" b="1" dirty="0" err="1"/>
              <a:t>Conas</a:t>
            </a:r>
            <a:r>
              <a:rPr lang="en-IE" sz="3200" b="1" dirty="0"/>
              <a:t> a </a:t>
            </a:r>
            <a:r>
              <a:rPr lang="en-IE" sz="3200" b="1" dirty="0" err="1"/>
              <a:t>gcuireann</a:t>
            </a:r>
            <a:r>
              <a:rPr lang="en-IE" sz="3200" b="1" dirty="0"/>
              <a:t> </a:t>
            </a:r>
            <a:r>
              <a:rPr lang="en-IE" sz="3200" b="1" dirty="0" err="1"/>
              <a:t>orgánaigh</a:t>
            </a:r>
            <a:r>
              <a:rPr lang="en-IE" sz="3200" b="1" dirty="0"/>
              <a:t> </a:t>
            </a:r>
            <a:r>
              <a:rPr lang="en-IE" sz="3200" b="1" dirty="0" err="1"/>
              <a:t>iad</a:t>
            </a:r>
            <a:r>
              <a:rPr lang="en-IE" sz="3200" b="1" dirty="0"/>
              <a:t> </a:t>
            </a:r>
            <a:r>
              <a:rPr lang="en-IE" sz="3200" b="1" dirty="0" err="1"/>
              <a:t>féin</a:t>
            </a:r>
            <a:r>
              <a:rPr lang="en-IE" sz="3200" b="1" dirty="0"/>
              <a:t> in </a:t>
            </a:r>
            <a:r>
              <a:rPr lang="en-IE" sz="3200" b="1" dirty="0" err="1"/>
              <a:t>oiriúint</a:t>
            </a:r>
            <a:r>
              <a:rPr lang="en-IE" sz="3200" b="1" dirty="0"/>
              <a:t> </a:t>
            </a:r>
            <a:r>
              <a:rPr lang="en-IE" sz="3200" b="1" dirty="0" err="1"/>
              <a:t>chun</a:t>
            </a:r>
            <a:r>
              <a:rPr lang="en-IE" sz="3200" b="1" dirty="0"/>
              <a:t> </a:t>
            </a:r>
            <a:r>
              <a:rPr lang="en-IE" sz="3200" b="1" dirty="0" err="1"/>
              <a:t>maireachtáil</a:t>
            </a:r>
            <a:r>
              <a:rPr lang="en-IE" sz="3200" b="1" dirty="0"/>
              <a:t> </a:t>
            </a:r>
            <a:r>
              <a:rPr lang="en-IE" sz="3200" b="1" dirty="0" err="1"/>
              <a:t>tríd</a:t>
            </a:r>
            <a:r>
              <a:rPr lang="en-IE" sz="3200" b="1" dirty="0"/>
              <a:t> an </a:t>
            </a:r>
            <a:r>
              <a:rPr lang="en-IE" sz="3200" b="1" dirty="0" err="1"/>
              <a:t>iomaíocht</a:t>
            </a:r>
            <a:r>
              <a:rPr lang="en-IE" sz="3200" b="1" dirty="0"/>
              <a:t> sin</a:t>
            </a:r>
            <a:endParaRPr lang="en-IE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496944" cy="5328487"/>
        </p:xfrm>
        <a:graphic>
          <a:graphicData uri="http://schemas.openxmlformats.org/drawingml/2006/table">
            <a:tbl>
              <a:tblPr/>
              <a:tblGrid>
                <a:gridCol w="2161503"/>
                <a:gridCol w="1582913"/>
                <a:gridCol w="2592288"/>
                <a:gridCol w="2160240"/>
              </a:tblGrid>
              <a:tr h="451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1" u="none" strike="noStrike" spc="13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Orgánach</a:t>
                      </a:r>
                      <a:endParaRPr lang="en-IE" sz="2000" b="1" u="sng" spc="13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1" u="none" strike="noStrike" spc="13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Acmhainn</a:t>
                      </a:r>
                      <a:endParaRPr lang="en-IE" sz="2000" b="1" u="sng" spc="13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1" u="none" strike="noStrike" spc="13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Oiriúnú</a:t>
                      </a:r>
                      <a:endParaRPr lang="en-IE" sz="2000" b="1" u="sng" spc="13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1" u="none" strike="noStrike" spc="13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Sampla</a:t>
                      </a:r>
                      <a:endParaRPr lang="en-IE" sz="2000" b="1" u="sng" spc="13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800" b="1" u="none" strike="noStrike" spc="130" dirty="0" err="1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Plandaí</a:t>
                      </a:r>
                      <a:endParaRPr lang="en-IE" sz="2800" b="1" u="sng" spc="13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2400" b="1" u="none" strike="noStrike" spc="130" dirty="0" smtClean="0">
                        <a:solidFill>
                          <a:srgbClr val="00B05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u="none" strike="noStrike" spc="130" dirty="0" err="1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Solas</a:t>
                      </a:r>
                      <a:endParaRPr lang="en-IE" sz="2400" b="1" u="sng" spc="130" dirty="0">
                        <a:solidFill>
                          <a:srgbClr val="00B05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Stór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maith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bia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síolta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gcomhair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fás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tapaigh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. </a:t>
                      </a:r>
                      <a:endParaRPr lang="en-IE" sz="2000" b="1" u="sng" spc="130" dirty="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Pónairí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piseanna</a:t>
                      </a:r>
                      <a:endParaRPr lang="en-IE" sz="2000" b="1" u="sng" spc="130" dirty="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2800" b="1" u="none" strike="noStrike" spc="13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2400" b="1" u="none" strike="noStrike" spc="130" dirty="0" smtClean="0">
                        <a:solidFill>
                          <a:srgbClr val="00B05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u="none" strike="noStrike" spc="130" dirty="0" err="1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Uisce</a:t>
                      </a:r>
                      <a:r>
                        <a:rPr lang="en-IE" sz="2400" b="1" u="none" strike="noStrike" spc="130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&amp;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u="none" strike="noStrike" spc="130" dirty="0" err="1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mianraí</a:t>
                      </a:r>
                      <a:endParaRPr lang="en-IE" sz="2400" b="1" u="sng" spc="130" dirty="0">
                        <a:solidFill>
                          <a:srgbClr val="00B05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Uisce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ionsú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ó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leibhéal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ithir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difriúla</a:t>
                      </a:r>
                      <a:endParaRPr lang="en-IE" sz="2000" b="1" u="sng" spc="130" dirty="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Fréamhacha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féar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ó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bharr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an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ithir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plandaí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níos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faide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síos</a:t>
                      </a:r>
                      <a:endParaRPr lang="en-IE" sz="2000" b="1" u="sng" spc="130" dirty="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800" b="1" u="none" strike="noStrike" spc="130" dirty="0" err="1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Plandaí</a:t>
                      </a:r>
                      <a:r>
                        <a:rPr lang="en-IE" sz="2800" b="1" u="none" strike="noStrike" spc="1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IE" sz="2800" b="1" u="none" strike="noStrike" spc="130" dirty="0" err="1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uisciúil</a:t>
                      </a:r>
                      <a:endParaRPr lang="en-IE" sz="2800" b="1" u="sng" spc="13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2400" b="1" u="none" strike="noStrike" spc="130" dirty="0" smtClean="0">
                        <a:solidFill>
                          <a:srgbClr val="00B05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u="none" strike="noStrike" spc="130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O²</a:t>
                      </a:r>
                      <a:endParaRPr lang="en-IE" sz="2400" b="1" u="sng" spc="130" dirty="0">
                        <a:solidFill>
                          <a:srgbClr val="00B05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0" u="none" strike="noStrike" spc="13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Snámh ar dhromchla - stóma ar an eipideirm uachtarach.</a:t>
                      </a:r>
                      <a:endParaRPr lang="en-IE" sz="2000" b="1" u="sng" spc="13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2000" b="0" u="none" strike="noStrike" spc="130" dirty="0" smtClean="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0" u="none" strike="noStrike" spc="130" dirty="0" err="1" smtClean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Lile</a:t>
                      </a:r>
                      <a:r>
                        <a:rPr lang="en-IE" sz="2000" b="0" u="none" strike="noStrike" spc="130" dirty="0" smtClean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endParaRPr lang="en-IE" sz="2000" b="1" u="sng" spc="130" dirty="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800" b="1" u="none" strike="noStrike" spc="130" dirty="0" err="1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Ainmhithe</a:t>
                      </a:r>
                      <a:endParaRPr lang="en-IE" sz="2800" b="1" u="sng" spc="13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2400" b="1" u="none" strike="noStrike" spc="130" dirty="0" smtClean="0">
                        <a:solidFill>
                          <a:srgbClr val="00B05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u="none" strike="noStrike" spc="130" dirty="0" err="1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Bia</a:t>
                      </a:r>
                      <a:endParaRPr lang="en-IE" sz="2400" b="1" u="sng" spc="130" dirty="0">
                        <a:solidFill>
                          <a:srgbClr val="00B05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0" u="none" strike="noStrike" spc="13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Bíonn nideog bia difriúla acu</a:t>
                      </a:r>
                      <a:endParaRPr lang="en-IE" sz="2000" b="1" u="sng" spc="13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Bolb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cuileog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ghlas-duillí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2000" b="0" u="none" strike="noStrike" spc="130" dirty="0" err="1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rós</a:t>
                      </a:r>
                      <a:r>
                        <a:rPr lang="en-IE" sz="2000" b="0" u="none" strike="noStrike" spc="13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.</a:t>
                      </a:r>
                      <a:endParaRPr lang="en-IE" sz="2000" b="1" u="sng" spc="130" dirty="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0" tmFilter="0, 0; 0.125,0.2665; 0.25,0.4; 0.375,0.465; 0.5,0.5;  0.625,0.535; 0.75,0.6; 0.875,0.7335; 1,1">
                                          <p:stCondLst>
                                            <p:cond delay="58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5" tmFilter="0, 0; 0.125,0.2665; 0.25,0.4; 0.375,0.465; 0.5,0.5;  0.625,0.535; 0.75,0.6; 0.875,0.7335; 1,1">
                                          <p:stCondLst>
                                            <p:cond delay="11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35" tmFilter="0, 0; 0.125,0.2665; 0.25,0.4; 0.375,0.465; 0.5,0.5;  0.625,0.535; 0.75,0.6; 0.875,0.7335; 1,1">
                                          <p:stCondLst>
                                            <p:cond delay="14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28">
                                          <p:stCondLst>
                                            <p:cond delay="56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2" decel="50000">
                                          <p:stCondLst>
                                            <p:cond delay="59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28">
                                          <p:stCondLst>
                                            <p:cond delay="114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2" decel="50000">
                                          <p:stCondLst>
                                            <p:cond delay="117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28">
                                          <p:stCondLst>
                                            <p:cond delay="143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2" decel="50000">
                                          <p:stCondLst>
                                            <p:cond delay="1459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28">
                                          <p:stCondLst>
                                            <p:cond delay="15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2" decel="50000">
                                          <p:stCondLst>
                                            <p:cond delay="160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943"/>
            <a:ext cx="8229600" cy="1143000"/>
          </a:xfrm>
        </p:spPr>
        <p:txBody>
          <a:bodyPr/>
          <a:lstStyle/>
          <a:p>
            <a:pPr algn="l"/>
            <a:r>
              <a:rPr lang="en-IE" b="1" dirty="0" smtClean="0">
                <a:solidFill>
                  <a:srgbClr val="7030A0"/>
                </a:solidFill>
              </a:rPr>
              <a:t>2. </a:t>
            </a:r>
            <a:r>
              <a:rPr lang="en-IE" b="1" dirty="0" err="1" smtClean="0">
                <a:solidFill>
                  <a:srgbClr val="7030A0"/>
                </a:solidFill>
              </a:rPr>
              <a:t>Creachóireacht</a:t>
            </a:r>
            <a:r>
              <a:rPr lang="en-IE" b="1" dirty="0" smtClean="0">
                <a:solidFill>
                  <a:srgbClr val="7030A0"/>
                </a:solidFill>
              </a:rPr>
              <a:t>: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4" y="1052735"/>
            <a:ext cx="7092280" cy="11521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dirty="0" err="1" smtClean="0">
                <a:solidFill>
                  <a:srgbClr val="FF0000"/>
                </a:solidFill>
              </a:rPr>
              <a:t>Nuair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>
                <a:solidFill>
                  <a:srgbClr val="FF0000"/>
                </a:solidFill>
              </a:rPr>
              <a:t>a </a:t>
            </a:r>
            <a:r>
              <a:rPr lang="en-IE" dirty="0" err="1">
                <a:solidFill>
                  <a:srgbClr val="FF0000"/>
                </a:solidFill>
              </a:rPr>
              <a:t>mharaíonn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orgánach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amháin</a:t>
            </a:r>
            <a:r>
              <a:rPr lang="en-IE" dirty="0">
                <a:solidFill>
                  <a:srgbClr val="FF0000"/>
                </a:solidFill>
              </a:rPr>
              <a:t> (an </a:t>
            </a:r>
            <a:r>
              <a:rPr lang="en-IE" dirty="0" err="1">
                <a:solidFill>
                  <a:srgbClr val="FF0000"/>
                </a:solidFill>
              </a:rPr>
              <a:t>creachóir</a:t>
            </a:r>
            <a:r>
              <a:rPr lang="en-IE" dirty="0">
                <a:solidFill>
                  <a:srgbClr val="FF0000"/>
                </a:solidFill>
              </a:rPr>
              <a:t>) </a:t>
            </a:r>
            <a:r>
              <a:rPr lang="en-IE" dirty="0" err="1">
                <a:solidFill>
                  <a:srgbClr val="FF0000"/>
                </a:solidFill>
              </a:rPr>
              <a:t>orgánach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eile</a:t>
            </a:r>
            <a:r>
              <a:rPr lang="en-IE" dirty="0">
                <a:solidFill>
                  <a:srgbClr val="FF0000"/>
                </a:solidFill>
              </a:rPr>
              <a:t> (an </a:t>
            </a:r>
            <a:r>
              <a:rPr lang="en-IE" dirty="0" err="1">
                <a:solidFill>
                  <a:srgbClr val="FF0000"/>
                </a:solidFill>
              </a:rPr>
              <a:t>creachaí</a:t>
            </a:r>
            <a:r>
              <a:rPr lang="en-IE" dirty="0">
                <a:solidFill>
                  <a:srgbClr val="FF0000"/>
                </a:solidFill>
              </a:rPr>
              <a:t>) </a:t>
            </a:r>
            <a:r>
              <a:rPr lang="en-IE" dirty="0" smtClean="0">
                <a:solidFill>
                  <a:srgbClr val="FF0000"/>
                </a:solidFill>
              </a:rPr>
              <a:t>le </a:t>
            </a:r>
            <a:r>
              <a:rPr lang="en-IE" dirty="0" err="1" smtClean="0">
                <a:solidFill>
                  <a:srgbClr val="FF0000"/>
                </a:solidFill>
              </a:rPr>
              <a:t>n’ithe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6146" name="Picture 2" descr="Blackbird eating w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86" y="116632"/>
            <a:ext cx="2232248" cy="255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204864"/>
            <a:ext cx="38884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E" sz="2800" b="1" dirty="0">
                <a:solidFill>
                  <a:srgbClr val="FF0000"/>
                </a:solidFill>
              </a:rPr>
              <a:t>m.sh</a:t>
            </a:r>
            <a:r>
              <a:rPr lang="en-IE" sz="2800" b="1" dirty="0">
                <a:solidFill>
                  <a:srgbClr val="CC0066"/>
                </a:solidFill>
              </a:rPr>
              <a:t>. </a:t>
            </a:r>
            <a:r>
              <a:rPr lang="en-IE" sz="2800" dirty="0" err="1">
                <a:solidFill>
                  <a:srgbClr val="CC0066"/>
                </a:solidFill>
              </a:rPr>
              <a:t>lon</a:t>
            </a:r>
            <a:r>
              <a:rPr lang="en-IE" sz="2800" dirty="0">
                <a:solidFill>
                  <a:srgbClr val="CC0066"/>
                </a:solidFill>
              </a:rPr>
              <a:t> </a:t>
            </a:r>
            <a:r>
              <a:rPr lang="en-IE" sz="2800" dirty="0" err="1">
                <a:solidFill>
                  <a:srgbClr val="CC0066"/>
                </a:solidFill>
              </a:rPr>
              <a:t>dubh</a:t>
            </a:r>
            <a:r>
              <a:rPr lang="en-IE" sz="2800" dirty="0">
                <a:solidFill>
                  <a:srgbClr val="CC0066"/>
                </a:solidFill>
              </a:rPr>
              <a:t> &amp; </a:t>
            </a:r>
            <a:r>
              <a:rPr lang="en-IE" sz="2800" dirty="0" err="1">
                <a:solidFill>
                  <a:srgbClr val="CC0066"/>
                </a:solidFill>
              </a:rPr>
              <a:t>péist</a:t>
            </a:r>
            <a:r>
              <a:rPr lang="en-IE" sz="2800" dirty="0">
                <a:solidFill>
                  <a:srgbClr val="CC0066"/>
                </a:solidFill>
              </a:rPr>
              <a:t> </a:t>
            </a:r>
            <a:r>
              <a:rPr lang="en-IE" sz="2800" dirty="0" err="1" smtClean="0">
                <a:solidFill>
                  <a:srgbClr val="CC0066"/>
                </a:solidFill>
              </a:rPr>
              <a:t>talún</a:t>
            </a:r>
            <a:r>
              <a:rPr lang="en-IE" sz="2800" dirty="0" smtClean="0">
                <a:solidFill>
                  <a:srgbClr val="CC0066"/>
                </a:solidFill>
              </a:rPr>
              <a:t>…</a:t>
            </a:r>
          </a:p>
          <a:p>
            <a:pPr>
              <a:buNone/>
            </a:pPr>
            <a:r>
              <a:rPr lang="en-IE" sz="2800" dirty="0" err="1" smtClean="0"/>
              <a:t>Úsáidtear</a:t>
            </a:r>
            <a:r>
              <a:rPr lang="en-IE" sz="2800" dirty="0" smtClean="0"/>
              <a:t> </a:t>
            </a:r>
            <a:r>
              <a:rPr lang="en-IE" sz="2800" dirty="0" err="1"/>
              <a:t>caidreamh</a:t>
            </a:r>
            <a:r>
              <a:rPr lang="en-IE" sz="2800" dirty="0"/>
              <a:t> </a:t>
            </a:r>
            <a:r>
              <a:rPr lang="en-IE" sz="2800" dirty="0" err="1"/>
              <a:t>creachóir</a:t>
            </a:r>
            <a:r>
              <a:rPr lang="en-IE" sz="2800" dirty="0"/>
              <a:t>/</a:t>
            </a:r>
            <a:r>
              <a:rPr lang="en-IE" sz="2800" dirty="0" err="1"/>
              <a:t>creachaí</a:t>
            </a:r>
            <a:r>
              <a:rPr lang="en-IE" sz="2800" dirty="0"/>
              <a:t> </a:t>
            </a:r>
            <a:r>
              <a:rPr lang="en-IE" sz="2800" dirty="0" err="1"/>
              <a:t>chun</a:t>
            </a:r>
            <a:r>
              <a:rPr lang="en-IE" sz="2800" dirty="0"/>
              <a:t> </a:t>
            </a:r>
            <a:r>
              <a:rPr lang="en-IE" sz="2800" dirty="0" err="1"/>
              <a:t>plá</a:t>
            </a:r>
            <a:r>
              <a:rPr lang="en-IE" sz="2800" dirty="0"/>
              <a:t> </a:t>
            </a:r>
            <a:r>
              <a:rPr lang="en-IE" sz="2800" dirty="0" smtClean="0"/>
              <a:t>(plague) </a:t>
            </a:r>
            <a:r>
              <a:rPr lang="en-IE" sz="2800" dirty="0" err="1" smtClean="0"/>
              <a:t>bhitheolaíochta</a:t>
            </a:r>
            <a:r>
              <a:rPr lang="en-IE" sz="2800" dirty="0" smtClean="0"/>
              <a:t> </a:t>
            </a:r>
            <a:r>
              <a:rPr lang="en-IE" sz="2800" dirty="0"/>
              <a:t>a </a:t>
            </a:r>
            <a:r>
              <a:rPr lang="en-IE" sz="2800" dirty="0" err="1"/>
              <a:t>smachtú</a:t>
            </a:r>
            <a:r>
              <a:rPr lang="en-IE" sz="2800" dirty="0"/>
              <a:t>. Ag </a:t>
            </a:r>
            <a:r>
              <a:rPr lang="en-IE" sz="2800" dirty="0" err="1"/>
              <a:t>úsáid</a:t>
            </a:r>
            <a:r>
              <a:rPr lang="en-IE" sz="2800" dirty="0"/>
              <a:t> </a:t>
            </a:r>
            <a:r>
              <a:rPr lang="en-IE" sz="2800" dirty="0" err="1"/>
              <a:t>orgánach</a:t>
            </a:r>
            <a:r>
              <a:rPr lang="en-IE" sz="2800" dirty="0"/>
              <a:t> </a:t>
            </a:r>
            <a:r>
              <a:rPr lang="en-IE" sz="2800" dirty="0" err="1"/>
              <a:t>amháin</a:t>
            </a:r>
            <a:r>
              <a:rPr lang="en-IE" sz="2800" dirty="0"/>
              <a:t> </a:t>
            </a:r>
            <a:r>
              <a:rPr lang="en-IE" sz="2800" dirty="0" err="1"/>
              <a:t>chun</a:t>
            </a:r>
            <a:r>
              <a:rPr lang="en-IE" sz="2800" dirty="0"/>
              <a:t> </a:t>
            </a:r>
            <a:r>
              <a:rPr lang="en-IE" sz="2800" dirty="0" err="1"/>
              <a:t>líon</a:t>
            </a:r>
            <a:r>
              <a:rPr lang="en-IE" sz="2800" dirty="0"/>
              <a:t> </a:t>
            </a:r>
            <a:r>
              <a:rPr lang="en-IE" sz="2800" dirty="0" err="1"/>
              <a:t>orgánaigh</a:t>
            </a:r>
            <a:r>
              <a:rPr lang="en-IE" sz="2800" dirty="0"/>
              <a:t> </a:t>
            </a:r>
            <a:r>
              <a:rPr lang="en-IE" sz="2800" dirty="0" err="1"/>
              <a:t>eile</a:t>
            </a:r>
            <a:r>
              <a:rPr lang="en-IE" sz="2800" dirty="0"/>
              <a:t> a </a:t>
            </a:r>
            <a:r>
              <a:rPr lang="en-IE" sz="2800" dirty="0" err="1"/>
              <a:t>rialú</a:t>
            </a:r>
            <a:r>
              <a:rPr lang="en-IE" sz="2800" dirty="0"/>
              <a:t>.</a:t>
            </a:r>
            <a:endParaRPr lang="en-IE" sz="2800" b="1" u="sng" dirty="0"/>
          </a:p>
          <a:p>
            <a:endParaRPr lang="en-IE" dirty="0"/>
          </a:p>
        </p:txBody>
      </p:sp>
      <p:pic>
        <p:nvPicPr>
          <p:cNvPr id="6148" name="Picture 4" descr="http://pinguicula.typepad.com/photos/uncategorized/red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2671758"/>
            <a:ext cx="5022937" cy="39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203848" y="4653136"/>
            <a:ext cx="1368152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IE" b="1" u="sng" dirty="0" err="1">
                <a:solidFill>
                  <a:srgbClr val="FF0000"/>
                </a:solidFill>
              </a:rPr>
              <a:t>O</a:t>
            </a:r>
            <a:r>
              <a:rPr lang="en-IE" b="1" u="sng" dirty="0" err="1" smtClean="0">
                <a:solidFill>
                  <a:srgbClr val="FF0000"/>
                </a:solidFill>
              </a:rPr>
              <a:t>iriúnacha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>
                <a:solidFill>
                  <a:srgbClr val="FF0000"/>
                </a:solidFill>
              </a:rPr>
              <a:t>na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creachóirí</a:t>
            </a:r>
            <a:r>
              <a:rPr lang="en-IE" b="1" u="sng" dirty="0">
                <a:solidFill>
                  <a:srgbClr val="FF0000"/>
                </a:solidFill>
              </a:rPr>
              <a:t> </a:t>
            </a:r>
            <a:r>
              <a:rPr lang="en-IE" b="1" u="sng" dirty="0" smtClean="0">
                <a:solidFill>
                  <a:srgbClr val="FF0000"/>
                </a:solidFill>
              </a:rPr>
              <a:t>(predators)</a:t>
            </a:r>
            <a:r>
              <a:rPr lang="en-IE" b="1" u="sng" dirty="0"/>
              <a:t/>
            </a:r>
            <a:br>
              <a:rPr lang="en-IE" b="1" u="sng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268760"/>
            <a:ext cx="5328592" cy="485740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IE" dirty="0" err="1">
                <a:solidFill>
                  <a:srgbClr val="CC0066"/>
                </a:solidFill>
              </a:rPr>
              <a:t>Radharc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na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súl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maithe</a:t>
            </a:r>
            <a:r>
              <a:rPr lang="en-IE" dirty="0"/>
              <a:t>, </a:t>
            </a:r>
            <a:r>
              <a:rPr lang="en-IE" dirty="0" err="1"/>
              <a:t>éisteacht</a:t>
            </a:r>
            <a:r>
              <a:rPr lang="en-IE" dirty="0"/>
              <a:t>, </a:t>
            </a:r>
            <a:r>
              <a:rPr lang="en-IE" dirty="0" err="1"/>
              <a:t>mothálacht</a:t>
            </a:r>
            <a:r>
              <a:rPr lang="en-IE" dirty="0"/>
              <a:t> &amp; an </a:t>
            </a:r>
            <a:r>
              <a:rPr lang="en-IE" dirty="0" err="1"/>
              <a:t>boladh</a:t>
            </a:r>
            <a:r>
              <a:rPr lang="en-IE" dirty="0"/>
              <a:t> </a:t>
            </a:r>
            <a:r>
              <a:rPr lang="en-IE" dirty="0" err="1"/>
              <a:t>maithe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an </a:t>
            </a:r>
            <a:r>
              <a:rPr lang="en-IE" dirty="0" err="1"/>
              <a:t>creachaí</a:t>
            </a:r>
            <a:r>
              <a:rPr lang="en-IE" dirty="0"/>
              <a:t> a </a:t>
            </a:r>
            <a:r>
              <a:rPr lang="en-IE" dirty="0" err="1" smtClean="0"/>
              <a:t>aimsiú</a:t>
            </a:r>
            <a:r>
              <a:rPr lang="en-IE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err="1" smtClean="0">
                <a:solidFill>
                  <a:srgbClr val="CC0066"/>
                </a:solidFill>
              </a:rPr>
              <a:t>Fiacla</a:t>
            </a:r>
            <a:r>
              <a:rPr lang="en-IE" dirty="0" smtClean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creachaí</a:t>
            </a:r>
            <a:r>
              <a:rPr lang="en-IE" dirty="0"/>
              <a:t> a </a:t>
            </a:r>
            <a:r>
              <a:rPr lang="en-IE" dirty="0" err="1"/>
              <a:t>mharú</a:t>
            </a:r>
            <a:r>
              <a:rPr lang="en-IE" dirty="0"/>
              <a:t> go </a:t>
            </a:r>
            <a:r>
              <a:rPr lang="en-IE" dirty="0" err="1"/>
              <a:t>heasca</a:t>
            </a:r>
            <a:r>
              <a:rPr lang="en-IE" dirty="0"/>
              <a:t>.</a:t>
            </a:r>
            <a:endParaRPr lang="en-IE" sz="3600" b="1" u="sng" dirty="0"/>
          </a:p>
          <a:p>
            <a:pPr marL="971550" lvl="1" indent="-514350">
              <a:buFont typeface="+mj-lt"/>
              <a:buAutoNum type="arabicPeriod"/>
            </a:pPr>
            <a:r>
              <a:rPr lang="en-IE" dirty="0" err="1" smtClean="0">
                <a:solidFill>
                  <a:srgbClr val="CC0066"/>
                </a:solidFill>
              </a:rPr>
              <a:t>Cónaíonn</a:t>
            </a:r>
            <a:r>
              <a:rPr lang="en-IE" dirty="0" smtClean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siad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i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 err="1">
                <a:solidFill>
                  <a:srgbClr val="CC0066"/>
                </a:solidFill>
              </a:rPr>
              <a:t>ngrúpaí</a:t>
            </a:r>
            <a:r>
              <a:rPr lang="en-IE" dirty="0">
                <a:solidFill>
                  <a:srgbClr val="CC0066"/>
                </a:solidFill>
              </a:rPr>
              <a:t> </a:t>
            </a:r>
            <a:r>
              <a:rPr lang="en-IE" dirty="0"/>
              <a:t>–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 smtClean="0"/>
              <a:t>easca</a:t>
            </a:r>
            <a:r>
              <a:rPr lang="en-IE" dirty="0" smtClean="0"/>
              <a:t> </a:t>
            </a:r>
            <a:r>
              <a:rPr lang="en-IE" dirty="0" err="1"/>
              <a:t>dóibh</a:t>
            </a:r>
            <a:r>
              <a:rPr lang="en-IE" dirty="0"/>
              <a:t> </a:t>
            </a:r>
            <a:r>
              <a:rPr lang="en-IE" dirty="0" err="1"/>
              <a:t>bia</a:t>
            </a:r>
            <a:r>
              <a:rPr lang="en-IE" dirty="0"/>
              <a:t> a </a:t>
            </a:r>
            <a:r>
              <a:rPr lang="en-IE" dirty="0" err="1"/>
              <a:t>fháil</a:t>
            </a:r>
            <a:endParaRPr lang="en-IE" sz="3600" b="1" u="sng" dirty="0"/>
          </a:p>
          <a:p>
            <a:pPr marL="971550" lvl="1" indent="-514350">
              <a:buFont typeface="+mj-lt"/>
              <a:buAutoNum type="arabicPeriod"/>
            </a:pPr>
            <a:r>
              <a:rPr lang="en-IE" dirty="0" err="1">
                <a:solidFill>
                  <a:srgbClr val="CC0066"/>
                </a:solidFill>
              </a:rPr>
              <a:t>Duaithníocht</a:t>
            </a:r>
            <a:r>
              <a:rPr lang="en-IE" dirty="0"/>
              <a:t> </a:t>
            </a:r>
            <a:r>
              <a:rPr lang="en-IE" dirty="0" smtClean="0"/>
              <a:t>(camouflage)</a:t>
            </a:r>
            <a:endParaRPr lang="en-IE" sz="3600" b="1" u="sng" dirty="0"/>
          </a:p>
          <a:p>
            <a:endParaRPr lang="en-IE" dirty="0"/>
          </a:p>
        </p:txBody>
      </p:sp>
      <p:pic>
        <p:nvPicPr>
          <p:cNvPr id="7170" name="Picture 2" descr="http://www.wolaver.org/animals/crocodile-pl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99" y="908720"/>
            <a:ext cx="28325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tic.ddmcdn.com/gif/pack-mentalit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20870"/>
            <a:ext cx="346504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arm1.static.flickr.com/55/126868485_8377a8ac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30" y="4759812"/>
            <a:ext cx="3259478" cy="18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Iníon Ní Chonchuir, Scoil Chaitríona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971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Cb.5 Caidrimh Éiceolaíochta </vt:lpstr>
      <vt:lpstr>Pobal: </vt:lpstr>
      <vt:lpstr>Méid an pobal</vt:lpstr>
      <vt:lpstr> Rialú Pobail </vt:lpstr>
      <vt:lpstr>1. iomaíocht</vt:lpstr>
      <vt:lpstr>PowerPoint Presentation</vt:lpstr>
      <vt:lpstr>Conas a gcuireann orgánaigh iad féin in oiriúint chun maireachtáil tríd an iomaíocht sin</vt:lpstr>
      <vt:lpstr>2. Creachóireacht:</vt:lpstr>
      <vt:lpstr>Oiriúnacha na creachóirí (predators) </vt:lpstr>
      <vt:lpstr>Oiriúnacha na creachaí(prey):</vt:lpstr>
      <vt:lpstr>An gaol idir líon na gcreachaí &amp; chreachóra </vt:lpstr>
      <vt:lpstr>3. Seadánachas: (parasites) </vt:lpstr>
      <vt:lpstr>PowerPoint Presentation</vt:lpstr>
      <vt:lpstr>4.  Siombóis:  </vt:lpstr>
      <vt:lpstr>Dinimicí Daonra </vt:lpstr>
      <vt:lpstr>Bíonn gaol ar leith idir dhaonra na gcreachaithe &amp; daonra an chreachóra a bhíonn á bhfiach.   </vt:lpstr>
      <vt:lpstr>Daonra Daoine</vt:lpstr>
      <vt:lpstr>PowerPoint Presentation</vt:lpstr>
      <vt:lpstr>Toscanna a chuireann isteach ar daonnra daoine: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198</cp:revision>
  <cp:lastPrinted>2013-05-20T10:54:31Z</cp:lastPrinted>
  <dcterms:created xsi:type="dcterms:W3CDTF">2012-08-15T14:52:14Z</dcterms:created>
  <dcterms:modified xsi:type="dcterms:W3CDTF">2013-12-08T17:41:19Z</dcterms:modified>
</cp:coreProperties>
</file>